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81" r:id="rId2"/>
    <p:sldId id="396" r:id="rId3"/>
    <p:sldId id="453" r:id="rId4"/>
    <p:sldId id="455" r:id="rId5"/>
    <p:sldId id="456" r:id="rId6"/>
    <p:sldId id="33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itle Sponsors" id="{E9DF87A2-53B8-4B2D-892F-9CCAF8DF1FFC}">
          <p14:sldIdLst>
            <p14:sldId id="381"/>
            <p14:sldId id="396"/>
            <p14:sldId id="453"/>
            <p14:sldId id="455"/>
            <p14:sldId id="456"/>
          </p14:sldIdLst>
        </p14:section>
        <p14:section name="Content" id="{1C121AD4-5C7E-4ECD-ACBC-738B3E2DD6D8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6" autoAdjust="0"/>
    <p:restoredTop sz="94665" autoAdjust="0"/>
  </p:normalViewPr>
  <p:slideViewPr>
    <p:cSldViewPr snapToGrid="0" snapToObjects="1">
      <p:cViewPr varScale="1">
        <p:scale>
          <a:sx n="139" d="100"/>
          <a:sy n="139" d="100"/>
        </p:scale>
        <p:origin x="2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80"/>
    </p:cViewPr>
  </p:sorterViewPr>
  <p:notesViewPr>
    <p:cSldViewPr snapToGrid="0" snapToObjects="1"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ACE4-B5A2-7545-B850-51F15E3E0489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0549E-4E57-F64D-8752-5BD52E03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6F26B-2BE8-124E-8E80-33AA8E637CFD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B820-A5EF-474B-B8FF-45D174E5A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1163" y="608013"/>
            <a:ext cx="6502400" cy="36591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BA7D1-EE9A-0241-B0CB-67F65CFD4A8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4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5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9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7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Tech Title -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0"/>
            <a:ext cx="60579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11277600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895350" indent="-141288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1039812" indent="-285750">
              <a:defRPr lang="en-US" sz="1600" b="0" kern="100" spc="3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8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965960"/>
            <a:ext cx="737097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3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709928"/>
            <a:ext cx="7370974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09928"/>
            <a:ext cx="736102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7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247649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143058" y="1965960"/>
            <a:ext cx="659174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21"/>
          <p:cNvSpPr>
            <a:spLocks noGrp="1"/>
          </p:cNvSpPr>
          <p:nvPr>
            <p:ph type="title"/>
          </p:nvPr>
        </p:nvSpPr>
        <p:spPr>
          <a:xfrm>
            <a:off x="5143059" y="411480"/>
            <a:ext cx="6584648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43057" y="1271016"/>
            <a:ext cx="6591745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4767575" cy="6858000"/>
          </a:xfrm>
          <a:custGeom>
            <a:avLst/>
            <a:gdLst>
              <a:gd name="connsiteX0" fmla="*/ 0 w 4767575"/>
              <a:gd name="connsiteY0" fmla="*/ 0 h 6858000"/>
              <a:gd name="connsiteX1" fmla="*/ 4767575 w 4767575"/>
              <a:gd name="connsiteY1" fmla="*/ 0 h 6858000"/>
              <a:gd name="connsiteX2" fmla="*/ 4651359 w 4767575"/>
              <a:gd name="connsiteY2" fmla="*/ 226908 h 6858000"/>
              <a:gd name="connsiteX3" fmla="*/ 3923030 w 4767575"/>
              <a:gd name="connsiteY3" fmla="*/ 3429000 h 6858000"/>
              <a:gd name="connsiteX4" fmla="*/ 4651359 w 4767575"/>
              <a:gd name="connsiteY4" fmla="*/ 6631092 h 6858000"/>
              <a:gd name="connsiteX5" fmla="*/ 4767575 w 4767575"/>
              <a:gd name="connsiteY5" fmla="*/ 6858000 h 6858000"/>
              <a:gd name="connsiteX6" fmla="*/ 0 w 4767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75" h="6858000">
                <a:moveTo>
                  <a:pt x="0" y="0"/>
                </a:moveTo>
                <a:lnTo>
                  <a:pt x="4767575" y="0"/>
                </a:lnTo>
                <a:lnTo>
                  <a:pt x="4651359" y="226908"/>
                </a:lnTo>
                <a:cubicBezTo>
                  <a:pt x="4184601" y="1195589"/>
                  <a:pt x="3923030" y="2281748"/>
                  <a:pt x="3923030" y="3429000"/>
                </a:cubicBezTo>
                <a:cubicBezTo>
                  <a:pt x="3923030" y="4576252"/>
                  <a:pt x="4184601" y="5662411"/>
                  <a:pt x="4651359" y="6631092"/>
                </a:cubicBezTo>
                <a:lnTo>
                  <a:pt x="476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0" y="1242742"/>
            <a:ext cx="6248400" cy="5615258"/>
          </a:xfrm>
          <a:custGeom>
            <a:avLst/>
            <a:gdLst>
              <a:gd name="connsiteX0" fmla="*/ 2601642 w 6248400"/>
              <a:gd name="connsiteY0" fmla="*/ 0 h 5615258"/>
              <a:gd name="connsiteX1" fmla="*/ 6248400 w 6248400"/>
              <a:gd name="connsiteY1" fmla="*/ 3646758 h 5615258"/>
              <a:gd name="connsiteX2" fmla="*/ 5808256 w 6248400"/>
              <a:gd name="connsiteY2" fmla="*/ 5385020 h 5615258"/>
              <a:gd name="connsiteX3" fmla="*/ 5668383 w 6248400"/>
              <a:gd name="connsiteY3" fmla="*/ 5615258 h 5615258"/>
              <a:gd name="connsiteX4" fmla="*/ 0 w 6248400"/>
              <a:gd name="connsiteY4" fmla="*/ 5615258 h 5615258"/>
              <a:gd name="connsiteX5" fmla="*/ 0 w 6248400"/>
              <a:gd name="connsiteY5" fmla="*/ 1093412 h 5615258"/>
              <a:gd name="connsiteX6" fmla="*/ 22995 w 6248400"/>
              <a:gd name="connsiteY6" fmla="*/ 1068111 h 5615258"/>
              <a:gd name="connsiteX7" fmla="*/ 2601642 w 6248400"/>
              <a:gd name="connsiteY7" fmla="*/ 0 h 56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8400" h="5615258">
                <a:moveTo>
                  <a:pt x="2601642" y="0"/>
                </a:moveTo>
                <a:cubicBezTo>
                  <a:pt x="4615691" y="0"/>
                  <a:pt x="6248400" y="1632709"/>
                  <a:pt x="6248400" y="3646758"/>
                </a:cubicBezTo>
                <a:cubicBezTo>
                  <a:pt x="6248400" y="4276149"/>
                  <a:pt x="6088956" y="4868299"/>
                  <a:pt x="5808256" y="5385020"/>
                </a:cubicBezTo>
                <a:lnTo>
                  <a:pt x="5668383" y="5615258"/>
                </a:lnTo>
                <a:lnTo>
                  <a:pt x="0" y="5615258"/>
                </a:lnTo>
                <a:lnTo>
                  <a:pt x="0" y="1093412"/>
                </a:lnTo>
                <a:lnTo>
                  <a:pt x="22995" y="1068111"/>
                </a:lnTo>
                <a:cubicBezTo>
                  <a:pt x="682928" y="408178"/>
                  <a:pt x="1594618" y="0"/>
                  <a:pt x="260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504661"/>
            <a:ext cx="4572000" cy="36576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075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" y="613487"/>
            <a:ext cx="7148944" cy="6244513"/>
          </a:xfrm>
          <a:custGeom>
            <a:avLst/>
            <a:gdLst>
              <a:gd name="connsiteX0" fmla="*/ 0 w 7851286"/>
              <a:gd name="connsiteY0" fmla="*/ 0 h 6858000"/>
              <a:gd name="connsiteX1" fmla="*/ 1 w 7851286"/>
              <a:gd name="connsiteY1" fmla="*/ 0 h 6858000"/>
              <a:gd name="connsiteX2" fmla="*/ 7833487 w 7851286"/>
              <a:gd name="connsiteY2" fmla="*/ 6717930 h 6858000"/>
              <a:gd name="connsiteX3" fmla="*/ 7851286 w 7851286"/>
              <a:gd name="connsiteY3" fmla="*/ 6858000 h 6858000"/>
              <a:gd name="connsiteX4" fmla="*/ 0 w 7851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1286" h="6858000">
                <a:moveTo>
                  <a:pt x="0" y="0"/>
                </a:moveTo>
                <a:lnTo>
                  <a:pt x="1" y="0"/>
                </a:lnTo>
                <a:cubicBezTo>
                  <a:pt x="3966426" y="0"/>
                  <a:pt x="7252255" y="2913977"/>
                  <a:pt x="7833487" y="6717930"/>
                </a:cubicBezTo>
                <a:lnTo>
                  <a:pt x="78512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451652"/>
            <a:ext cx="4114800" cy="3750365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1143000"/>
            <a:ext cx="4572000" cy="45720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1320800" y="0"/>
            <a:ext cx="9550400" cy="6858000"/>
          </a:xfrm>
          <a:custGeom>
            <a:avLst/>
            <a:gdLst>
              <a:gd name="connsiteX0" fmla="*/ 1453610 w 9550400"/>
              <a:gd name="connsiteY0" fmla="*/ 0 h 6858000"/>
              <a:gd name="connsiteX1" fmla="*/ 8096791 w 9550400"/>
              <a:gd name="connsiteY1" fmla="*/ 0 h 6858000"/>
              <a:gd name="connsiteX2" fmla="*/ 8151776 w 9550400"/>
              <a:gd name="connsiteY2" fmla="*/ 52424 h 6858000"/>
              <a:gd name="connsiteX3" fmla="*/ 9550400 w 9550400"/>
              <a:gd name="connsiteY3" fmla="*/ 3429000 h 6858000"/>
              <a:gd name="connsiteX4" fmla="*/ 8151776 w 9550400"/>
              <a:gd name="connsiteY4" fmla="*/ 6805576 h 6858000"/>
              <a:gd name="connsiteX5" fmla="*/ 8096791 w 9550400"/>
              <a:gd name="connsiteY5" fmla="*/ 6858000 h 6858000"/>
              <a:gd name="connsiteX6" fmla="*/ 1453610 w 9550400"/>
              <a:gd name="connsiteY6" fmla="*/ 6858000 h 6858000"/>
              <a:gd name="connsiteX7" fmla="*/ 1398624 w 9550400"/>
              <a:gd name="connsiteY7" fmla="*/ 6805576 h 6858000"/>
              <a:gd name="connsiteX8" fmla="*/ 0 w 9550400"/>
              <a:gd name="connsiteY8" fmla="*/ 3429000 h 6858000"/>
              <a:gd name="connsiteX9" fmla="*/ 1398624 w 9550400"/>
              <a:gd name="connsiteY9" fmla="*/ 52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0400" h="6858000">
                <a:moveTo>
                  <a:pt x="1453610" y="0"/>
                </a:moveTo>
                <a:lnTo>
                  <a:pt x="8096791" y="0"/>
                </a:lnTo>
                <a:lnTo>
                  <a:pt x="8151776" y="52424"/>
                </a:lnTo>
                <a:cubicBezTo>
                  <a:pt x="9015917" y="916565"/>
                  <a:pt x="9550400" y="2110365"/>
                  <a:pt x="9550400" y="3429000"/>
                </a:cubicBezTo>
                <a:cubicBezTo>
                  <a:pt x="9550400" y="4747635"/>
                  <a:pt x="9015917" y="5941435"/>
                  <a:pt x="8151776" y="6805576"/>
                </a:cubicBezTo>
                <a:lnTo>
                  <a:pt x="8096791" y="6858000"/>
                </a:lnTo>
                <a:lnTo>
                  <a:pt x="1453610" y="6858000"/>
                </a:lnTo>
                <a:lnTo>
                  <a:pt x="1398624" y="6805576"/>
                </a:lnTo>
                <a:cubicBezTo>
                  <a:pt x="534483" y="5941435"/>
                  <a:pt x="0" y="4747635"/>
                  <a:pt x="0" y="3429000"/>
                </a:cubicBezTo>
                <a:cubicBezTo>
                  <a:pt x="0" y="2110365"/>
                  <a:pt x="534483" y="916565"/>
                  <a:pt x="1398624" y="52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73965" y="914400"/>
            <a:ext cx="8044071" cy="5029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200"/>
              </a:spcAft>
              <a:buFont typeface="Tahoma" panose="020B0604030504040204" pitchFamily="34" charset="0"/>
              <a:buChar char="​"/>
              <a:defRPr sz="48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2400" b="0" spc="50" baseline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2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2871" y="1157288"/>
            <a:ext cx="5405437" cy="3473176"/>
          </a:xfrm>
        </p:spPr>
        <p:txBody>
          <a:bodyPr anchor="ctr">
            <a:normAutofit/>
          </a:bodyPr>
          <a:lstStyle>
            <a:lvl1pPr marL="0" indent="0">
              <a:lnSpc>
                <a:spcPct val="85000"/>
              </a:lnSpc>
              <a:defRPr sz="4800" b="1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2872" y="4786720"/>
            <a:ext cx="5405436" cy="332399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9008" y="1157288"/>
            <a:ext cx="4503738" cy="4503737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276005" y="6504258"/>
            <a:ext cx="624830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0" y="1709928"/>
            <a:ext cx="4873752" cy="4544568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16100"/>
            <a:ext cx="5041900" cy="5041900"/>
          </a:xfrm>
          <a:custGeom>
            <a:avLst/>
            <a:gdLst>
              <a:gd name="connsiteX0" fmla="*/ 0 w 5041900"/>
              <a:gd name="connsiteY0" fmla="*/ 0 h 5041900"/>
              <a:gd name="connsiteX1" fmla="*/ 5041900 w 5041900"/>
              <a:gd name="connsiteY1" fmla="*/ 5041900 h 5041900"/>
              <a:gd name="connsiteX2" fmla="*/ 0 w 5041900"/>
              <a:gd name="connsiteY2" fmla="*/ 5041900 h 5041900"/>
              <a:gd name="connsiteX3" fmla="*/ 0 w 5041900"/>
              <a:gd name="connsiteY3" fmla="*/ 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1900" h="5041900">
                <a:moveTo>
                  <a:pt x="0" y="0"/>
                </a:moveTo>
                <a:cubicBezTo>
                  <a:pt x="2784564" y="0"/>
                  <a:pt x="5041900" y="2257337"/>
                  <a:pt x="5041900" y="5041900"/>
                </a:cubicBezTo>
                <a:lnTo>
                  <a:pt x="0" y="50419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073193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818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4873752" cy="455371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5753137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137400" y="1803400"/>
            <a:ext cx="5054600" cy="5054600"/>
          </a:xfrm>
          <a:custGeom>
            <a:avLst/>
            <a:gdLst>
              <a:gd name="connsiteX0" fmla="*/ 5054600 w 5054600"/>
              <a:gd name="connsiteY0" fmla="*/ 0 h 5054600"/>
              <a:gd name="connsiteX1" fmla="*/ 5054600 w 5054600"/>
              <a:gd name="connsiteY1" fmla="*/ 5054600 h 5054600"/>
              <a:gd name="connsiteX2" fmla="*/ 0 w 5054600"/>
              <a:gd name="connsiteY2" fmla="*/ 5054600 h 5054600"/>
              <a:gd name="connsiteX3" fmla="*/ 5054600 w 5054600"/>
              <a:gd name="connsiteY3" fmla="*/ 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4600" h="5054600">
                <a:moveTo>
                  <a:pt x="5054600" y="0"/>
                </a:moveTo>
                <a:lnTo>
                  <a:pt x="5054600" y="5054600"/>
                </a:lnTo>
                <a:lnTo>
                  <a:pt x="0" y="5054600"/>
                </a:lnTo>
                <a:cubicBezTo>
                  <a:pt x="0" y="2263022"/>
                  <a:pt x="2263022" y="0"/>
                  <a:pt x="50546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39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2085975" y="421481"/>
            <a:ext cx="8020050" cy="601503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ChangeAspect="1"/>
          </p:cNvGrpSpPr>
          <p:nvPr userDrawn="1"/>
        </p:nvGrpSpPr>
        <p:grpSpPr bwMode="auto">
          <a:xfrm>
            <a:off x="4217340" y="2718924"/>
            <a:ext cx="3809572" cy="1420152"/>
            <a:chOff x="2429" y="1634"/>
            <a:chExt cx="2822" cy="105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29" y="1634"/>
              <a:ext cx="2822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013" y="1634"/>
              <a:ext cx="199" cy="196"/>
            </a:xfrm>
            <a:custGeom>
              <a:avLst/>
              <a:gdLst>
                <a:gd name="T0" fmla="*/ 98 w 199"/>
                <a:gd name="T1" fmla="*/ 196 h 196"/>
                <a:gd name="T2" fmla="*/ 98 w 199"/>
                <a:gd name="T3" fmla="*/ 196 h 196"/>
                <a:gd name="T4" fmla="*/ 118 w 199"/>
                <a:gd name="T5" fmla="*/ 194 h 196"/>
                <a:gd name="T6" fmla="*/ 139 w 199"/>
                <a:gd name="T7" fmla="*/ 188 h 196"/>
                <a:gd name="T8" fmla="*/ 155 w 199"/>
                <a:gd name="T9" fmla="*/ 180 h 196"/>
                <a:gd name="T10" fmla="*/ 169 w 199"/>
                <a:gd name="T11" fmla="*/ 168 h 196"/>
                <a:gd name="T12" fmla="*/ 181 w 199"/>
                <a:gd name="T13" fmla="*/ 152 h 196"/>
                <a:gd name="T14" fmla="*/ 191 w 199"/>
                <a:gd name="T15" fmla="*/ 136 h 196"/>
                <a:gd name="T16" fmla="*/ 197 w 199"/>
                <a:gd name="T17" fmla="*/ 118 h 196"/>
                <a:gd name="T18" fmla="*/ 199 w 199"/>
                <a:gd name="T19" fmla="*/ 98 h 196"/>
                <a:gd name="T20" fmla="*/ 199 w 199"/>
                <a:gd name="T21" fmla="*/ 98 h 196"/>
                <a:gd name="T22" fmla="*/ 197 w 199"/>
                <a:gd name="T23" fmla="*/ 78 h 196"/>
                <a:gd name="T24" fmla="*/ 191 w 199"/>
                <a:gd name="T25" fmla="*/ 60 h 196"/>
                <a:gd name="T26" fmla="*/ 181 w 199"/>
                <a:gd name="T27" fmla="*/ 42 h 196"/>
                <a:gd name="T28" fmla="*/ 169 w 199"/>
                <a:gd name="T29" fmla="*/ 28 h 196"/>
                <a:gd name="T30" fmla="*/ 155 w 199"/>
                <a:gd name="T31" fmla="*/ 16 h 196"/>
                <a:gd name="T32" fmla="*/ 139 w 199"/>
                <a:gd name="T33" fmla="*/ 6 h 196"/>
                <a:gd name="T34" fmla="*/ 118 w 199"/>
                <a:gd name="T35" fmla="*/ 2 h 196"/>
                <a:gd name="T36" fmla="*/ 98 w 199"/>
                <a:gd name="T37" fmla="*/ 0 h 196"/>
                <a:gd name="T38" fmla="*/ 98 w 199"/>
                <a:gd name="T39" fmla="*/ 0 h 196"/>
                <a:gd name="T40" fmla="*/ 78 w 199"/>
                <a:gd name="T41" fmla="*/ 2 h 196"/>
                <a:gd name="T42" fmla="*/ 60 w 199"/>
                <a:gd name="T43" fmla="*/ 6 h 196"/>
                <a:gd name="T44" fmla="*/ 44 w 199"/>
                <a:gd name="T45" fmla="*/ 16 h 196"/>
                <a:gd name="T46" fmla="*/ 30 w 199"/>
                <a:gd name="T47" fmla="*/ 28 h 196"/>
                <a:gd name="T48" fmla="*/ 18 w 199"/>
                <a:gd name="T49" fmla="*/ 42 h 196"/>
                <a:gd name="T50" fmla="*/ 8 w 199"/>
                <a:gd name="T51" fmla="*/ 60 h 196"/>
                <a:gd name="T52" fmla="*/ 2 w 199"/>
                <a:gd name="T53" fmla="*/ 78 h 196"/>
                <a:gd name="T54" fmla="*/ 0 w 199"/>
                <a:gd name="T55" fmla="*/ 98 h 196"/>
                <a:gd name="T56" fmla="*/ 0 w 199"/>
                <a:gd name="T57" fmla="*/ 98 h 196"/>
                <a:gd name="T58" fmla="*/ 2 w 199"/>
                <a:gd name="T59" fmla="*/ 118 h 196"/>
                <a:gd name="T60" fmla="*/ 8 w 199"/>
                <a:gd name="T61" fmla="*/ 136 h 196"/>
                <a:gd name="T62" fmla="*/ 18 w 199"/>
                <a:gd name="T63" fmla="*/ 152 h 196"/>
                <a:gd name="T64" fmla="*/ 30 w 199"/>
                <a:gd name="T65" fmla="*/ 168 h 196"/>
                <a:gd name="T66" fmla="*/ 44 w 199"/>
                <a:gd name="T67" fmla="*/ 180 h 196"/>
                <a:gd name="T68" fmla="*/ 60 w 199"/>
                <a:gd name="T69" fmla="*/ 188 h 196"/>
                <a:gd name="T70" fmla="*/ 78 w 199"/>
                <a:gd name="T71" fmla="*/ 194 h 196"/>
                <a:gd name="T72" fmla="*/ 98 w 199"/>
                <a:gd name="T73" fmla="*/ 196 h 196"/>
                <a:gd name="T74" fmla="*/ 98 w 199"/>
                <a:gd name="T7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196">
                  <a:moveTo>
                    <a:pt x="98" y="196"/>
                  </a:moveTo>
                  <a:lnTo>
                    <a:pt x="98" y="196"/>
                  </a:lnTo>
                  <a:lnTo>
                    <a:pt x="118" y="194"/>
                  </a:lnTo>
                  <a:lnTo>
                    <a:pt x="139" y="188"/>
                  </a:lnTo>
                  <a:lnTo>
                    <a:pt x="155" y="180"/>
                  </a:lnTo>
                  <a:lnTo>
                    <a:pt x="169" y="168"/>
                  </a:lnTo>
                  <a:lnTo>
                    <a:pt x="181" y="152"/>
                  </a:lnTo>
                  <a:lnTo>
                    <a:pt x="191" y="136"/>
                  </a:lnTo>
                  <a:lnTo>
                    <a:pt x="197" y="118"/>
                  </a:lnTo>
                  <a:lnTo>
                    <a:pt x="199" y="98"/>
                  </a:lnTo>
                  <a:lnTo>
                    <a:pt x="199" y="98"/>
                  </a:lnTo>
                  <a:lnTo>
                    <a:pt x="197" y="78"/>
                  </a:lnTo>
                  <a:lnTo>
                    <a:pt x="191" y="60"/>
                  </a:lnTo>
                  <a:lnTo>
                    <a:pt x="181" y="42"/>
                  </a:lnTo>
                  <a:lnTo>
                    <a:pt x="169" y="28"/>
                  </a:lnTo>
                  <a:lnTo>
                    <a:pt x="155" y="16"/>
                  </a:lnTo>
                  <a:lnTo>
                    <a:pt x="139" y="6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8" y="2"/>
                  </a:lnTo>
                  <a:lnTo>
                    <a:pt x="60" y="6"/>
                  </a:lnTo>
                  <a:lnTo>
                    <a:pt x="44" y="16"/>
                  </a:lnTo>
                  <a:lnTo>
                    <a:pt x="30" y="28"/>
                  </a:lnTo>
                  <a:lnTo>
                    <a:pt x="18" y="42"/>
                  </a:lnTo>
                  <a:lnTo>
                    <a:pt x="8" y="60"/>
                  </a:lnTo>
                  <a:lnTo>
                    <a:pt x="2" y="7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8"/>
                  </a:lnTo>
                  <a:lnTo>
                    <a:pt x="8" y="136"/>
                  </a:lnTo>
                  <a:lnTo>
                    <a:pt x="18" y="152"/>
                  </a:lnTo>
                  <a:lnTo>
                    <a:pt x="30" y="168"/>
                  </a:lnTo>
                  <a:lnTo>
                    <a:pt x="44" y="180"/>
                  </a:lnTo>
                  <a:lnTo>
                    <a:pt x="60" y="188"/>
                  </a:lnTo>
                  <a:lnTo>
                    <a:pt x="78" y="194"/>
                  </a:lnTo>
                  <a:lnTo>
                    <a:pt x="98" y="196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33" y="1872"/>
              <a:ext cx="159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296" y="2488"/>
              <a:ext cx="196" cy="198"/>
            </a:xfrm>
            <a:custGeom>
              <a:avLst/>
              <a:gdLst>
                <a:gd name="T0" fmla="*/ 98 w 196"/>
                <a:gd name="T1" fmla="*/ 0 h 198"/>
                <a:gd name="T2" fmla="*/ 98 w 196"/>
                <a:gd name="T3" fmla="*/ 0 h 198"/>
                <a:gd name="T4" fmla="*/ 78 w 196"/>
                <a:gd name="T5" fmla="*/ 2 h 198"/>
                <a:gd name="T6" fmla="*/ 60 w 196"/>
                <a:gd name="T7" fmla="*/ 8 h 198"/>
                <a:gd name="T8" fmla="*/ 44 w 196"/>
                <a:gd name="T9" fmla="*/ 18 h 198"/>
                <a:gd name="T10" fmla="*/ 28 w 196"/>
                <a:gd name="T11" fmla="*/ 30 h 198"/>
                <a:gd name="T12" fmla="*/ 16 w 196"/>
                <a:gd name="T13" fmla="*/ 44 h 198"/>
                <a:gd name="T14" fmla="*/ 8 w 196"/>
                <a:gd name="T15" fmla="*/ 60 h 198"/>
                <a:gd name="T16" fmla="*/ 2 w 196"/>
                <a:gd name="T17" fmla="*/ 80 h 198"/>
                <a:gd name="T18" fmla="*/ 0 w 196"/>
                <a:gd name="T19" fmla="*/ 100 h 198"/>
                <a:gd name="T20" fmla="*/ 0 w 196"/>
                <a:gd name="T21" fmla="*/ 100 h 198"/>
                <a:gd name="T22" fmla="*/ 2 w 196"/>
                <a:gd name="T23" fmla="*/ 120 h 198"/>
                <a:gd name="T24" fmla="*/ 8 w 196"/>
                <a:gd name="T25" fmla="*/ 138 h 198"/>
                <a:gd name="T26" fmla="*/ 16 w 196"/>
                <a:gd name="T27" fmla="*/ 154 h 198"/>
                <a:gd name="T28" fmla="*/ 28 w 196"/>
                <a:gd name="T29" fmla="*/ 168 h 198"/>
                <a:gd name="T30" fmla="*/ 44 w 196"/>
                <a:gd name="T31" fmla="*/ 180 h 198"/>
                <a:gd name="T32" fmla="*/ 60 w 196"/>
                <a:gd name="T33" fmla="*/ 190 h 198"/>
                <a:gd name="T34" fmla="*/ 78 w 196"/>
                <a:gd name="T35" fmla="*/ 196 h 198"/>
                <a:gd name="T36" fmla="*/ 98 w 196"/>
                <a:gd name="T37" fmla="*/ 198 h 198"/>
                <a:gd name="T38" fmla="*/ 98 w 196"/>
                <a:gd name="T39" fmla="*/ 198 h 198"/>
                <a:gd name="T40" fmla="*/ 118 w 196"/>
                <a:gd name="T41" fmla="*/ 196 h 198"/>
                <a:gd name="T42" fmla="*/ 136 w 196"/>
                <a:gd name="T43" fmla="*/ 190 h 198"/>
                <a:gd name="T44" fmla="*/ 154 w 196"/>
                <a:gd name="T45" fmla="*/ 180 h 198"/>
                <a:gd name="T46" fmla="*/ 168 w 196"/>
                <a:gd name="T47" fmla="*/ 168 h 198"/>
                <a:gd name="T48" fmla="*/ 180 w 196"/>
                <a:gd name="T49" fmla="*/ 154 h 198"/>
                <a:gd name="T50" fmla="*/ 190 w 196"/>
                <a:gd name="T51" fmla="*/ 138 h 198"/>
                <a:gd name="T52" fmla="*/ 194 w 196"/>
                <a:gd name="T53" fmla="*/ 120 h 198"/>
                <a:gd name="T54" fmla="*/ 196 w 196"/>
                <a:gd name="T55" fmla="*/ 100 h 198"/>
                <a:gd name="T56" fmla="*/ 196 w 196"/>
                <a:gd name="T57" fmla="*/ 100 h 198"/>
                <a:gd name="T58" fmla="*/ 194 w 196"/>
                <a:gd name="T59" fmla="*/ 80 h 198"/>
                <a:gd name="T60" fmla="*/ 190 w 196"/>
                <a:gd name="T61" fmla="*/ 60 h 198"/>
                <a:gd name="T62" fmla="*/ 180 w 196"/>
                <a:gd name="T63" fmla="*/ 44 h 198"/>
                <a:gd name="T64" fmla="*/ 168 w 196"/>
                <a:gd name="T65" fmla="*/ 30 h 198"/>
                <a:gd name="T66" fmla="*/ 154 w 196"/>
                <a:gd name="T67" fmla="*/ 18 h 198"/>
                <a:gd name="T68" fmla="*/ 136 w 196"/>
                <a:gd name="T69" fmla="*/ 8 h 198"/>
                <a:gd name="T70" fmla="*/ 118 w 196"/>
                <a:gd name="T71" fmla="*/ 2 h 198"/>
                <a:gd name="T72" fmla="*/ 98 w 196"/>
                <a:gd name="T73" fmla="*/ 0 h 198"/>
                <a:gd name="T74" fmla="*/ 98 w 196"/>
                <a:gd name="T7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8">
                  <a:moveTo>
                    <a:pt x="98" y="0"/>
                  </a:moveTo>
                  <a:lnTo>
                    <a:pt x="98" y="0"/>
                  </a:lnTo>
                  <a:lnTo>
                    <a:pt x="78" y="2"/>
                  </a:lnTo>
                  <a:lnTo>
                    <a:pt x="60" y="8"/>
                  </a:lnTo>
                  <a:lnTo>
                    <a:pt x="44" y="18"/>
                  </a:lnTo>
                  <a:lnTo>
                    <a:pt x="28" y="30"/>
                  </a:lnTo>
                  <a:lnTo>
                    <a:pt x="16" y="44"/>
                  </a:lnTo>
                  <a:lnTo>
                    <a:pt x="8" y="60"/>
                  </a:lnTo>
                  <a:lnTo>
                    <a:pt x="2" y="8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120"/>
                  </a:lnTo>
                  <a:lnTo>
                    <a:pt x="8" y="138"/>
                  </a:lnTo>
                  <a:lnTo>
                    <a:pt x="16" y="154"/>
                  </a:lnTo>
                  <a:lnTo>
                    <a:pt x="28" y="168"/>
                  </a:lnTo>
                  <a:lnTo>
                    <a:pt x="44" y="180"/>
                  </a:lnTo>
                  <a:lnTo>
                    <a:pt x="60" y="190"/>
                  </a:lnTo>
                  <a:lnTo>
                    <a:pt x="78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118" y="196"/>
                  </a:lnTo>
                  <a:lnTo>
                    <a:pt x="136" y="190"/>
                  </a:lnTo>
                  <a:lnTo>
                    <a:pt x="154" y="180"/>
                  </a:lnTo>
                  <a:lnTo>
                    <a:pt x="168" y="168"/>
                  </a:lnTo>
                  <a:lnTo>
                    <a:pt x="180" y="154"/>
                  </a:lnTo>
                  <a:lnTo>
                    <a:pt x="190" y="138"/>
                  </a:lnTo>
                  <a:lnTo>
                    <a:pt x="194" y="120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4" y="80"/>
                  </a:lnTo>
                  <a:lnTo>
                    <a:pt x="190" y="60"/>
                  </a:lnTo>
                  <a:lnTo>
                    <a:pt x="180" y="44"/>
                  </a:lnTo>
                  <a:lnTo>
                    <a:pt x="168" y="30"/>
                  </a:lnTo>
                  <a:lnTo>
                    <a:pt x="154" y="18"/>
                  </a:lnTo>
                  <a:lnTo>
                    <a:pt x="136" y="8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314" y="1872"/>
              <a:ext cx="160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2429" y="1860"/>
              <a:ext cx="532" cy="600"/>
            </a:xfrm>
            <a:custGeom>
              <a:avLst/>
              <a:gdLst>
                <a:gd name="T0" fmla="*/ 438 w 532"/>
                <a:gd name="T1" fmla="*/ 383 h 600"/>
                <a:gd name="T2" fmla="*/ 424 w 532"/>
                <a:gd name="T3" fmla="*/ 397 h 600"/>
                <a:gd name="T4" fmla="*/ 396 w 532"/>
                <a:gd name="T5" fmla="*/ 423 h 600"/>
                <a:gd name="T6" fmla="*/ 380 w 532"/>
                <a:gd name="T7" fmla="*/ 431 h 600"/>
                <a:gd name="T8" fmla="*/ 344 w 532"/>
                <a:gd name="T9" fmla="*/ 441 h 600"/>
                <a:gd name="T10" fmla="*/ 310 w 532"/>
                <a:gd name="T11" fmla="*/ 445 h 600"/>
                <a:gd name="T12" fmla="*/ 294 w 532"/>
                <a:gd name="T13" fmla="*/ 445 h 600"/>
                <a:gd name="T14" fmla="*/ 264 w 532"/>
                <a:gd name="T15" fmla="*/ 441 h 600"/>
                <a:gd name="T16" fmla="*/ 238 w 532"/>
                <a:gd name="T17" fmla="*/ 431 h 600"/>
                <a:gd name="T18" fmla="*/ 216 w 532"/>
                <a:gd name="T19" fmla="*/ 415 h 600"/>
                <a:gd name="T20" fmla="*/ 204 w 532"/>
                <a:gd name="T21" fmla="*/ 405 h 600"/>
                <a:gd name="T22" fmla="*/ 186 w 532"/>
                <a:gd name="T23" fmla="*/ 385 h 600"/>
                <a:gd name="T24" fmla="*/ 174 w 532"/>
                <a:gd name="T25" fmla="*/ 361 h 600"/>
                <a:gd name="T26" fmla="*/ 166 w 532"/>
                <a:gd name="T27" fmla="*/ 333 h 600"/>
                <a:gd name="T28" fmla="*/ 164 w 532"/>
                <a:gd name="T29" fmla="*/ 303 h 600"/>
                <a:gd name="T30" fmla="*/ 164 w 532"/>
                <a:gd name="T31" fmla="*/ 287 h 600"/>
                <a:gd name="T32" fmla="*/ 170 w 532"/>
                <a:gd name="T33" fmla="*/ 257 h 600"/>
                <a:gd name="T34" fmla="*/ 180 w 532"/>
                <a:gd name="T35" fmla="*/ 229 h 600"/>
                <a:gd name="T36" fmla="*/ 194 w 532"/>
                <a:gd name="T37" fmla="*/ 205 h 600"/>
                <a:gd name="T38" fmla="*/ 204 w 532"/>
                <a:gd name="T39" fmla="*/ 195 h 600"/>
                <a:gd name="T40" fmla="*/ 226 w 532"/>
                <a:gd name="T41" fmla="*/ 177 h 600"/>
                <a:gd name="T42" fmla="*/ 250 w 532"/>
                <a:gd name="T43" fmla="*/ 165 h 600"/>
                <a:gd name="T44" fmla="*/ 278 w 532"/>
                <a:gd name="T45" fmla="*/ 157 h 600"/>
                <a:gd name="T46" fmla="*/ 310 w 532"/>
                <a:gd name="T47" fmla="*/ 155 h 600"/>
                <a:gd name="T48" fmla="*/ 328 w 532"/>
                <a:gd name="T49" fmla="*/ 155 h 600"/>
                <a:gd name="T50" fmla="*/ 362 w 532"/>
                <a:gd name="T51" fmla="*/ 163 h 600"/>
                <a:gd name="T52" fmla="*/ 380 w 532"/>
                <a:gd name="T53" fmla="*/ 169 h 600"/>
                <a:gd name="T54" fmla="*/ 412 w 532"/>
                <a:gd name="T55" fmla="*/ 189 h 600"/>
                <a:gd name="T56" fmla="*/ 438 w 532"/>
                <a:gd name="T57" fmla="*/ 217 h 600"/>
                <a:gd name="T58" fmla="*/ 530 w 532"/>
                <a:gd name="T59" fmla="*/ 93 h 600"/>
                <a:gd name="T60" fmla="*/ 526 w 532"/>
                <a:gd name="T61" fmla="*/ 89 h 600"/>
                <a:gd name="T62" fmla="*/ 492 w 532"/>
                <a:gd name="T63" fmla="*/ 61 h 600"/>
                <a:gd name="T64" fmla="*/ 456 w 532"/>
                <a:gd name="T65" fmla="*/ 37 h 600"/>
                <a:gd name="T66" fmla="*/ 418 w 532"/>
                <a:gd name="T67" fmla="*/ 22 h 600"/>
                <a:gd name="T68" fmla="*/ 380 w 532"/>
                <a:gd name="T69" fmla="*/ 10 h 600"/>
                <a:gd name="T70" fmla="*/ 360 w 532"/>
                <a:gd name="T71" fmla="*/ 6 h 600"/>
                <a:gd name="T72" fmla="*/ 294 w 532"/>
                <a:gd name="T73" fmla="*/ 0 h 600"/>
                <a:gd name="T74" fmla="*/ 262 w 532"/>
                <a:gd name="T75" fmla="*/ 2 h 600"/>
                <a:gd name="T76" fmla="*/ 204 w 532"/>
                <a:gd name="T77" fmla="*/ 12 h 600"/>
                <a:gd name="T78" fmla="*/ 152 w 532"/>
                <a:gd name="T79" fmla="*/ 34 h 600"/>
                <a:gd name="T80" fmla="*/ 104 w 532"/>
                <a:gd name="T81" fmla="*/ 65 h 600"/>
                <a:gd name="T82" fmla="*/ 84 w 532"/>
                <a:gd name="T83" fmla="*/ 85 h 600"/>
                <a:gd name="T84" fmla="*/ 46 w 532"/>
                <a:gd name="T85" fmla="*/ 131 h 600"/>
                <a:gd name="T86" fmla="*/ 20 w 532"/>
                <a:gd name="T87" fmla="*/ 183 h 600"/>
                <a:gd name="T88" fmla="*/ 4 w 532"/>
                <a:gd name="T89" fmla="*/ 239 h 600"/>
                <a:gd name="T90" fmla="*/ 0 w 532"/>
                <a:gd name="T91" fmla="*/ 301 h 600"/>
                <a:gd name="T92" fmla="*/ 0 w 532"/>
                <a:gd name="T93" fmla="*/ 333 h 600"/>
                <a:gd name="T94" fmla="*/ 12 w 532"/>
                <a:gd name="T95" fmla="*/ 391 h 600"/>
                <a:gd name="T96" fmla="*/ 32 w 532"/>
                <a:gd name="T97" fmla="*/ 445 h 600"/>
                <a:gd name="T98" fmla="*/ 64 w 532"/>
                <a:gd name="T99" fmla="*/ 493 h 600"/>
                <a:gd name="T100" fmla="*/ 82 w 532"/>
                <a:gd name="T101" fmla="*/ 515 h 600"/>
                <a:gd name="T102" fmla="*/ 128 w 532"/>
                <a:gd name="T103" fmla="*/ 553 h 600"/>
                <a:gd name="T104" fmla="*/ 178 w 532"/>
                <a:gd name="T105" fmla="*/ 578 h 600"/>
                <a:gd name="T106" fmla="*/ 232 w 532"/>
                <a:gd name="T107" fmla="*/ 594 h 600"/>
                <a:gd name="T108" fmla="*/ 294 w 532"/>
                <a:gd name="T109" fmla="*/ 600 h 600"/>
                <a:gd name="T110" fmla="*/ 318 w 532"/>
                <a:gd name="T111" fmla="*/ 598 h 600"/>
                <a:gd name="T112" fmla="*/ 360 w 532"/>
                <a:gd name="T113" fmla="*/ 594 h 600"/>
                <a:gd name="T114" fmla="*/ 380 w 532"/>
                <a:gd name="T115" fmla="*/ 590 h 600"/>
                <a:gd name="T116" fmla="*/ 424 w 532"/>
                <a:gd name="T117" fmla="*/ 574 h 600"/>
                <a:gd name="T118" fmla="*/ 464 w 532"/>
                <a:gd name="T119" fmla="*/ 555 h 600"/>
                <a:gd name="T120" fmla="*/ 508 w 532"/>
                <a:gd name="T121" fmla="*/ 523 h 600"/>
                <a:gd name="T122" fmla="*/ 532 w 532"/>
                <a:gd name="T123" fmla="*/ 49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2" h="600">
                  <a:moveTo>
                    <a:pt x="444" y="375"/>
                  </a:moveTo>
                  <a:lnTo>
                    <a:pt x="438" y="383"/>
                  </a:lnTo>
                  <a:lnTo>
                    <a:pt x="438" y="383"/>
                  </a:lnTo>
                  <a:lnTo>
                    <a:pt x="424" y="397"/>
                  </a:lnTo>
                  <a:lnTo>
                    <a:pt x="410" y="411"/>
                  </a:lnTo>
                  <a:lnTo>
                    <a:pt x="396" y="423"/>
                  </a:lnTo>
                  <a:lnTo>
                    <a:pt x="380" y="431"/>
                  </a:lnTo>
                  <a:lnTo>
                    <a:pt x="380" y="431"/>
                  </a:lnTo>
                  <a:lnTo>
                    <a:pt x="362" y="437"/>
                  </a:lnTo>
                  <a:lnTo>
                    <a:pt x="344" y="441"/>
                  </a:lnTo>
                  <a:lnTo>
                    <a:pt x="326" y="445"/>
                  </a:lnTo>
                  <a:lnTo>
                    <a:pt x="310" y="445"/>
                  </a:lnTo>
                  <a:lnTo>
                    <a:pt x="310" y="445"/>
                  </a:lnTo>
                  <a:lnTo>
                    <a:pt x="294" y="445"/>
                  </a:lnTo>
                  <a:lnTo>
                    <a:pt x="278" y="443"/>
                  </a:lnTo>
                  <a:lnTo>
                    <a:pt x="264" y="441"/>
                  </a:lnTo>
                  <a:lnTo>
                    <a:pt x="252" y="435"/>
                  </a:lnTo>
                  <a:lnTo>
                    <a:pt x="238" y="431"/>
                  </a:lnTo>
                  <a:lnTo>
                    <a:pt x="226" y="423"/>
                  </a:lnTo>
                  <a:lnTo>
                    <a:pt x="216" y="415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96" y="395"/>
                  </a:lnTo>
                  <a:lnTo>
                    <a:pt x="186" y="385"/>
                  </a:lnTo>
                  <a:lnTo>
                    <a:pt x="180" y="373"/>
                  </a:lnTo>
                  <a:lnTo>
                    <a:pt x="174" y="361"/>
                  </a:lnTo>
                  <a:lnTo>
                    <a:pt x="170" y="347"/>
                  </a:lnTo>
                  <a:lnTo>
                    <a:pt x="166" y="333"/>
                  </a:lnTo>
                  <a:lnTo>
                    <a:pt x="164" y="319"/>
                  </a:lnTo>
                  <a:lnTo>
                    <a:pt x="164" y="303"/>
                  </a:lnTo>
                  <a:lnTo>
                    <a:pt x="164" y="303"/>
                  </a:lnTo>
                  <a:lnTo>
                    <a:pt x="164" y="287"/>
                  </a:lnTo>
                  <a:lnTo>
                    <a:pt x="166" y="271"/>
                  </a:lnTo>
                  <a:lnTo>
                    <a:pt x="170" y="257"/>
                  </a:lnTo>
                  <a:lnTo>
                    <a:pt x="174" y="243"/>
                  </a:lnTo>
                  <a:lnTo>
                    <a:pt x="180" y="229"/>
                  </a:lnTo>
                  <a:lnTo>
                    <a:pt x="186" y="217"/>
                  </a:lnTo>
                  <a:lnTo>
                    <a:pt x="19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4" y="185"/>
                  </a:lnTo>
                  <a:lnTo>
                    <a:pt x="226" y="177"/>
                  </a:lnTo>
                  <a:lnTo>
                    <a:pt x="238" y="171"/>
                  </a:lnTo>
                  <a:lnTo>
                    <a:pt x="250" y="165"/>
                  </a:lnTo>
                  <a:lnTo>
                    <a:pt x="264" y="159"/>
                  </a:lnTo>
                  <a:lnTo>
                    <a:pt x="278" y="157"/>
                  </a:lnTo>
                  <a:lnTo>
                    <a:pt x="294" y="155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28" y="155"/>
                  </a:lnTo>
                  <a:lnTo>
                    <a:pt x="346" y="157"/>
                  </a:lnTo>
                  <a:lnTo>
                    <a:pt x="362" y="163"/>
                  </a:lnTo>
                  <a:lnTo>
                    <a:pt x="380" y="169"/>
                  </a:lnTo>
                  <a:lnTo>
                    <a:pt x="380" y="169"/>
                  </a:lnTo>
                  <a:lnTo>
                    <a:pt x="398" y="179"/>
                  </a:lnTo>
                  <a:lnTo>
                    <a:pt x="412" y="189"/>
                  </a:lnTo>
                  <a:lnTo>
                    <a:pt x="426" y="203"/>
                  </a:lnTo>
                  <a:lnTo>
                    <a:pt x="438" y="217"/>
                  </a:lnTo>
                  <a:lnTo>
                    <a:pt x="444" y="225"/>
                  </a:lnTo>
                  <a:lnTo>
                    <a:pt x="530" y="93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0" y="73"/>
                  </a:lnTo>
                  <a:lnTo>
                    <a:pt x="492" y="61"/>
                  </a:lnTo>
                  <a:lnTo>
                    <a:pt x="474" y="49"/>
                  </a:lnTo>
                  <a:lnTo>
                    <a:pt x="456" y="37"/>
                  </a:lnTo>
                  <a:lnTo>
                    <a:pt x="438" y="30"/>
                  </a:lnTo>
                  <a:lnTo>
                    <a:pt x="418" y="22"/>
                  </a:lnTo>
                  <a:lnTo>
                    <a:pt x="400" y="14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60" y="6"/>
                  </a:lnTo>
                  <a:lnTo>
                    <a:pt x="340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62" y="2"/>
                  </a:lnTo>
                  <a:lnTo>
                    <a:pt x="232" y="6"/>
                  </a:lnTo>
                  <a:lnTo>
                    <a:pt x="204" y="12"/>
                  </a:lnTo>
                  <a:lnTo>
                    <a:pt x="178" y="22"/>
                  </a:lnTo>
                  <a:lnTo>
                    <a:pt x="152" y="34"/>
                  </a:lnTo>
                  <a:lnTo>
                    <a:pt x="128" y="49"/>
                  </a:lnTo>
                  <a:lnTo>
                    <a:pt x="104" y="65"/>
                  </a:lnTo>
                  <a:lnTo>
                    <a:pt x="84" y="85"/>
                  </a:lnTo>
                  <a:lnTo>
                    <a:pt x="84" y="85"/>
                  </a:lnTo>
                  <a:lnTo>
                    <a:pt x="64" y="107"/>
                  </a:lnTo>
                  <a:lnTo>
                    <a:pt x="46" y="131"/>
                  </a:lnTo>
                  <a:lnTo>
                    <a:pt x="32" y="157"/>
                  </a:lnTo>
                  <a:lnTo>
                    <a:pt x="20" y="183"/>
                  </a:lnTo>
                  <a:lnTo>
                    <a:pt x="12" y="209"/>
                  </a:lnTo>
                  <a:lnTo>
                    <a:pt x="4" y="239"/>
                  </a:lnTo>
                  <a:lnTo>
                    <a:pt x="0" y="269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33"/>
                  </a:lnTo>
                  <a:lnTo>
                    <a:pt x="4" y="363"/>
                  </a:lnTo>
                  <a:lnTo>
                    <a:pt x="12" y="391"/>
                  </a:lnTo>
                  <a:lnTo>
                    <a:pt x="20" y="419"/>
                  </a:lnTo>
                  <a:lnTo>
                    <a:pt x="32" y="445"/>
                  </a:lnTo>
                  <a:lnTo>
                    <a:pt x="46" y="469"/>
                  </a:lnTo>
                  <a:lnTo>
                    <a:pt x="64" y="493"/>
                  </a:lnTo>
                  <a:lnTo>
                    <a:pt x="82" y="515"/>
                  </a:lnTo>
                  <a:lnTo>
                    <a:pt x="82" y="515"/>
                  </a:lnTo>
                  <a:lnTo>
                    <a:pt x="104" y="535"/>
                  </a:lnTo>
                  <a:lnTo>
                    <a:pt x="128" y="553"/>
                  </a:lnTo>
                  <a:lnTo>
                    <a:pt x="152" y="566"/>
                  </a:lnTo>
                  <a:lnTo>
                    <a:pt x="178" y="578"/>
                  </a:lnTo>
                  <a:lnTo>
                    <a:pt x="204" y="588"/>
                  </a:lnTo>
                  <a:lnTo>
                    <a:pt x="232" y="594"/>
                  </a:lnTo>
                  <a:lnTo>
                    <a:pt x="262" y="598"/>
                  </a:lnTo>
                  <a:lnTo>
                    <a:pt x="294" y="600"/>
                  </a:lnTo>
                  <a:lnTo>
                    <a:pt x="294" y="600"/>
                  </a:lnTo>
                  <a:lnTo>
                    <a:pt x="318" y="598"/>
                  </a:lnTo>
                  <a:lnTo>
                    <a:pt x="340" y="598"/>
                  </a:lnTo>
                  <a:lnTo>
                    <a:pt x="360" y="594"/>
                  </a:lnTo>
                  <a:lnTo>
                    <a:pt x="380" y="590"/>
                  </a:lnTo>
                  <a:lnTo>
                    <a:pt x="380" y="590"/>
                  </a:lnTo>
                  <a:lnTo>
                    <a:pt x="406" y="582"/>
                  </a:lnTo>
                  <a:lnTo>
                    <a:pt x="424" y="574"/>
                  </a:lnTo>
                  <a:lnTo>
                    <a:pt x="444" y="566"/>
                  </a:lnTo>
                  <a:lnTo>
                    <a:pt x="464" y="555"/>
                  </a:lnTo>
                  <a:lnTo>
                    <a:pt x="486" y="539"/>
                  </a:lnTo>
                  <a:lnTo>
                    <a:pt x="508" y="523"/>
                  </a:lnTo>
                  <a:lnTo>
                    <a:pt x="530" y="501"/>
                  </a:lnTo>
                  <a:lnTo>
                    <a:pt x="532" y="497"/>
                  </a:lnTo>
                  <a:lnTo>
                    <a:pt x="44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3260" y="1872"/>
              <a:ext cx="460" cy="576"/>
            </a:xfrm>
            <a:custGeom>
              <a:avLst/>
              <a:gdLst>
                <a:gd name="T0" fmla="*/ 0 w 460"/>
                <a:gd name="T1" fmla="*/ 0 h 576"/>
                <a:gd name="T2" fmla="*/ 0 w 460"/>
                <a:gd name="T3" fmla="*/ 141 h 576"/>
                <a:gd name="T4" fmla="*/ 150 w 460"/>
                <a:gd name="T5" fmla="*/ 141 h 576"/>
                <a:gd name="T6" fmla="*/ 150 w 460"/>
                <a:gd name="T7" fmla="*/ 576 h 576"/>
                <a:gd name="T8" fmla="*/ 310 w 460"/>
                <a:gd name="T9" fmla="*/ 576 h 576"/>
                <a:gd name="T10" fmla="*/ 310 w 460"/>
                <a:gd name="T11" fmla="*/ 141 h 576"/>
                <a:gd name="T12" fmla="*/ 460 w 460"/>
                <a:gd name="T13" fmla="*/ 141 h 576"/>
                <a:gd name="T14" fmla="*/ 460 w 460"/>
                <a:gd name="T15" fmla="*/ 0 h 576"/>
                <a:gd name="T16" fmla="*/ 0 w 460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576">
                  <a:moveTo>
                    <a:pt x="0" y="0"/>
                  </a:moveTo>
                  <a:lnTo>
                    <a:pt x="0" y="141"/>
                  </a:lnTo>
                  <a:lnTo>
                    <a:pt x="150" y="141"/>
                  </a:lnTo>
                  <a:lnTo>
                    <a:pt x="150" y="576"/>
                  </a:lnTo>
                  <a:lnTo>
                    <a:pt x="310" y="576"/>
                  </a:lnTo>
                  <a:lnTo>
                    <a:pt x="310" y="141"/>
                  </a:lnTo>
                  <a:lnTo>
                    <a:pt x="460" y="141"/>
                  </a:lnTo>
                  <a:lnTo>
                    <a:pt x="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3788" y="1872"/>
              <a:ext cx="468" cy="576"/>
            </a:xfrm>
            <a:custGeom>
              <a:avLst/>
              <a:gdLst>
                <a:gd name="T0" fmla="*/ 312 w 468"/>
                <a:gd name="T1" fmla="*/ 349 h 576"/>
                <a:gd name="T2" fmla="*/ 312 w 468"/>
                <a:gd name="T3" fmla="*/ 349 h 576"/>
                <a:gd name="T4" fmla="*/ 338 w 468"/>
                <a:gd name="T5" fmla="*/ 341 h 576"/>
                <a:gd name="T6" fmla="*/ 362 w 468"/>
                <a:gd name="T7" fmla="*/ 329 h 576"/>
                <a:gd name="T8" fmla="*/ 382 w 468"/>
                <a:gd name="T9" fmla="*/ 313 h 576"/>
                <a:gd name="T10" fmla="*/ 400 w 468"/>
                <a:gd name="T11" fmla="*/ 295 h 576"/>
                <a:gd name="T12" fmla="*/ 400 w 468"/>
                <a:gd name="T13" fmla="*/ 295 h 576"/>
                <a:gd name="T14" fmla="*/ 408 w 468"/>
                <a:gd name="T15" fmla="*/ 283 h 576"/>
                <a:gd name="T16" fmla="*/ 414 w 468"/>
                <a:gd name="T17" fmla="*/ 271 h 576"/>
                <a:gd name="T18" fmla="*/ 420 w 468"/>
                <a:gd name="T19" fmla="*/ 259 h 576"/>
                <a:gd name="T20" fmla="*/ 424 w 468"/>
                <a:gd name="T21" fmla="*/ 245 h 576"/>
                <a:gd name="T22" fmla="*/ 430 w 468"/>
                <a:gd name="T23" fmla="*/ 217 h 576"/>
                <a:gd name="T24" fmla="*/ 432 w 468"/>
                <a:gd name="T25" fmla="*/ 185 h 576"/>
                <a:gd name="T26" fmla="*/ 432 w 468"/>
                <a:gd name="T27" fmla="*/ 185 h 576"/>
                <a:gd name="T28" fmla="*/ 432 w 468"/>
                <a:gd name="T29" fmla="*/ 161 h 576"/>
                <a:gd name="T30" fmla="*/ 430 w 468"/>
                <a:gd name="T31" fmla="*/ 139 h 576"/>
                <a:gd name="T32" fmla="*/ 424 w 468"/>
                <a:gd name="T33" fmla="*/ 119 h 576"/>
                <a:gd name="T34" fmla="*/ 418 w 468"/>
                <a:gd name="T35" fmla="*/ 101 h 576"/>
                <a:gd name="T36" fmla="*/ 410 w 468"/>
                <a:gd name="T37" fmla="*/ 85 h 576"/>
                <a:gd name="T38" fmla="*/ 400 w 468"/>
                <a:gd name="T39" fmla="*/ 69 h 576"/>
                <a:gd name="T40" fmla="*/ 388 w 468"/>
                <a:gd name="T41" fmla="*/ 55 h 576"/>
                <a:gd name="T42" fmla="*/ 374 w 468"/>
                <a:gd name="T43" fmla="*/ 43 h 576"/>
                <a:gd name="T44" fmla="*/ 374 w 468"/>
                <a:gd name="T45" fmla="*/ 43 h 576"/>
                <a:gd name="T46" fmla="*/ 360 w 468"/>
                <a:gd name="T47" fmla="*/ 33 h 576"/>
                <a:gd name="T48" fmla="*/ 342 w 468"/>
                <a:gd name="T49" fmla="*/ 25 h 576"/>
                <a:gd name="T50" fmla="*/ 320 w 468"/>
                <a:gd name="T51" fmla="*/ 18 h 576"/>
                <a:gd name="T52" fmla="*/ 298 w 468"/>
                <a:gd name="T53" fmla="*/ 12 h 576"/>
                <a:gd name="T54" fmla="*/ 272 w 468"/>
                <a:gd name="T55" fmla="*/ 6 h 576"/>
                <a:gd name="T56" fmla="*/ 242 w 468"/>
                <a:gd name="T57" fmla="*/ 4 h 576"/>
                <a:gd name="T58" fmla="*/ 212 w 468"/>
                <a:gd name="T59" fmla="*/ 2 h 576"/>
                <a:gd name="T60" fmla="*/ 178 w 468"/>
                <a:gd name="T61" fmla="*/ 0 h 576"/>
                <a:gd name="T62" fmla="*/ 0 w 468"/>
                <a:gd name="T63" fmla="*/ 0 h 576"/>
                <a:gd name="T64" fmla="*/ 0 w 468"/>
                <a:gd name="T65" fmla="*/ 576 h 576"/>
                <a:gd name="T66" fmla="*/ 160 w 468"/>
                <a:gd name="T67" fmla="*/ 576 h 576"/>
                <a:gd name="T68" fmla="*/ 160 w 468"/>
                <a:gd name="T69" fmla="*/ 373 h 576"/>
                <a:gd name="T70" fmla="*/ 278 w 468"/>
                <a:gd name="T71" fmla="*/ 576 h 576"/>
                <a:gd name="T72" fmla="*/ 468 w 468"/>
                <a:gd name="T73" fmla="*/ 576 h 576"/>
                <a:gd name="T74" fmla="*/ 312 w 468"/>
                <a:gd name="T75" fmla="*/ 349 h 576"/>
                <a:gd name="T76" fmla="*/ 268 w 468"/>
                <a:gd name="T77" fmla="*/ 203 h 576"/>
                <a:gd name="T78" fmla="*/ 268 w 468"/>
                <a:gd name="T79" fmla="*/ 203 h 576"/>
                <a:gd name="T80" fmla="*/ 266 w 468"/>
                <a:gd name="T81" fmla="*/ 219 h 576"/>
                <a:gd name="T82" fmla="*/ 264 w 468"/>
                <a:gd name="T83" fmla="*/ 233 h 576"/>
                <a:gd name="T84" fmla="*/ 256 w 468"/>
                <a:gd name="T85" fmla="*/ 243 h 576"/>
                <a:gd name="T86" fmla="*/ 248 w 468"/>
                <a:gd name="T87" fmla="*/ 253 h 576"/>
                <a:gd name="T88" fmla="*/ 248 w 468"/>
                <a:gd name="T89" fmla="*/ 253 h 576"/>
                <a:gd name="T90" fmla="*/ 236 w 468"/>
                <a:gd name="T91" fmla="*/ 259 h 576"/>
                <a:gd name="T92" fmla="*/ 220 w 468"/>
                <a:gd name="T93" fmla="*/ 265 h 576"/>
                <a:gd name="T94" fmla="*/ 202 w 468"/>
                <a:gd name="T95" fmla="*/ 267 h 576"/>
                <a:gd name="T96" fmla="*/ 180 w 468"/>
                <a:gd name="T97" fmla="*/ 269 h 576"/>
                <a:gd name="T98" fmla="*/ 160 w 468"/>
                <a:gd name="T99" fmla="*/ 269 h 576"/>
                <a:gd name="T100" fmla="*/ 160 w 468"/>
                <a:gd name="T101" fmla="*/ 131 h 576"/>
                <a:gd name="T102" fmla="*/ 182 w 468"/>
                <a:gd name="T103" fmla="*/ 131 h 576"/>
                <a:gd name="T104" fmla="*/ 182 w 468"/>
                <a:gd name="T105" fmla="*/ 131 h 576"/>
                <a:gd name="T106" fmla="*/ 204 w 468"/>
                <a:gd name="T107" fmla="*/ 133 h 576"/>
                <a:gd name="T108" fmla="*/ 222 w 468"/>
                <a:gd name="T109" fmla="*/ 135 h 576"/>
                <a:gd name="T110" fmla="*/ 238 w 468"/>
                <a:gd name="T111" fmla="*/ 141 h 576"/>
                <a:gd name="T112" fmla="*/ 250 w 468"/>
                <a:gd name="T113" fmla="*/ 149 h 576"/>
                <a:gd name="T114" fmla="*/ 250 w 468"/>
                <a:gd name="T115" fmla="*/ 149 h 576"/>
                <a:gd name="T116" fmla="*/ 258 w 468"/>
                <a:gd name="T117" fmla="*/ 157 h 576"/>
                <a:gd name="T118" fmla="*/ 264 w 468"/>
                <a:gd name="T119" fmla="*/ 171 h 576"/>
                <a:gd name="T120" fmla="*/ 266 w 468"/>
                <a:gd name="T121" fmla="*/ 185 h 576"/>
                <a:gd name="T122" fmla="*/ 268 w 468"/>
                <a:gd name="T123" fmla="*/ 203 h 576"/>
                <a:gd name="T124" fmla="*/ 268 w 468"/>
                <a:gd name="T125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576">
                  <a:moveTo>
                    <a:pt x="312" y="349"/>
                  </a:moveTo>
                  <a:lnTo>
                    <a:pt x="312" y="349"/>
                  </a:lnTo>
                  <a:lnTo>
                    <a:pt x="338" y="341"/>
                  </a:lnTo>
                  <a:lnTo>
                    <a:pt x="362" y="329"/>
                  </a:lnTo>
                  <a:lnTo>
                    <a:pt x="382" y="313"/>
                  </a:lnTo>
                  <a:lnTo>
                    <a:pt x="400" y="295"/>
                  </a:lnTo>
                  <a:lnTo>
                    <a:pt x="400" y="295"/>
                  </a:lnTo>
                  <a:lnTo>
                    <a:pt x="408" y="283"/>
                  </a:lnTo>
                  <a:lnTo>
                    <a:pt x="414" y="271"/>
                  </a:lnTo>
                  <a:lnTo>
                    <a:pt x="420" y="259"/>
                  </a:lnTo>
                  <a:lnTo>
                    <a:pt x="424" y="245"/>
                  </a:lnTo>
                  <a:lnTo>
                    <a:pt x="430" y="217"/>
                  </a:lnTo>
                  <a:lnTo>
                    <a:pt x="432" y="185"/>
                  </a:lnTo>
                  <a:lnTo>
                    <a:pt x="432" y="185"/>
                  </a:lnTo>
                  <a:lnTo>
                    <a:pt x="432" y="161"/>
                  </a:lnTo>
                  <a:lnTo>
                    <a:pt x="430" y="139"/>
                  </a:lnTo>
                  <a:lnTo>
                    <a:pt x="424" y="119"/>
                  </a:lnTo>
                  <a:lnTo>
                    <a:pt x="418" y="101"/>
                  </a:lnTo>
                  <a:lnTo>
                    <a:pt x="410" y="85"/>
                  </a:lnTo>
                  <a:lnTo>
                    <a:pt x="400" y="69"/>
                  </a:lnTo>
                  <a:lnTo>
                    <a:pt x="388" y="55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60" y="33"/>
                  </a:lnTo>
                  <a:lnTo>
                    <a:pt x="342" y="25"/>
                  </a:lnTo>
                  <a:lnTo>
                    <a:pt x="320" y="18"/>
                  </a:lnTo>
                  <a:lnTo>
                    <a:pt x="298" y="12"/>
                  </a:lnTo>
                  <a:lnTo>
                    <a:pt x="272" y="6"/>
                  </a:lnTo>
                  <a:lnTo>
                    <a:pt x="242" y="4"/>
                  </a:lnTo>
                  <a:lnTo>
                    <a:pt x="212" y="2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576"/>
                  </a:lnTo>
                  <a:lnTo>
                    <a:pt x="160" y="576"/>
                  </a:lnTo>
                  <a:lnTo>
                    <a:pt x="160" y="373"/>
                  </a:lnTo>
                  <a:lnTo>
                    <a:pt x="278" y="576"/>
                  </a:lnTo>
                  <a:lnTo>
                    <a:pt x="468" y="576"/>
                  </a:lnTo>
                  <a:lnTo>
                    <a:pt x="312" y="349"/>
                  </a:lnTo>
                  <a:close/>
                  <a:moveTo>
                    <a:pt x="268" y="203"/>
                  </a:moveTo>
                  <a:lnTo>
                    <a:pt x="268" y="203"/>
                  </a:lnTo>
                  <a:lnTo>
                    <a:pt x="266" y="219"/>
                  </a:lnTo>
                  <a:lnTo>
                    <a:pt x="264" y="233"/>
                  </a:lnTo>
                  <a:lnTo>
                    <a:pt x="256" y="243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36" y="259"/>
                  </a:lnTo>
                  <a:lnTo>
                    <a:pt x="220" y="265"/>
                  </a:lnTo>
                  <a:lnTo>
                    <a:pt x="202" y="267"/>
                  </a:lnTo>
                  <a:lnTo>
                    <a:pt x="180" y="269"/>
                  </a:lnTo>
                  <a:lnTo>
                    <a:pt x="160" y="269"/>
                  </a:lnTo>
                  <a:lnTo>
                    <a:pt x="160" y="131"/>
                  </a:lnTo>
                  <a:lnTo>
                    <a:pt x="182" y="131"/>
                  </a:lnTo>
                  <a:lnTo>
                    <a:pt x="182" y="131"/>
                  </a:lnTo>
                  <a:lnTo>
                    <a:pt x="204" y="133"/>
                  </a:lnTo>
                  <a:lnTo>
                    <a:pt x="222" y="135"/>
                  </a:lnTo>
                  <a:lnTo>
                    <a:pt x="238" y="14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8" y="157"/>
                  </a:lnTo>
                  <a:lnTo>
                    <a:pt x="264" y="171"/>
                  </a:lnTo>
                  <a:lnTo>
                    <a:pt x="266" y="185"/>
                  </a:lnTo>
                  <a:lnTo>
                    <a:pt x="268" y="203"/>
                  </a:lnTo>
                  <a:lnTo>
                    <a:pt x="268" y="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4504" y="1872"/>
              <a:ext cx="605" cy="576"/>
            </a:xfrm>
            <a:custGeom>
              <a:avLst/>
              <a:gdLst>
                <a:gd name="T0" fmla="*/ 303 w 605"/>
                <a:gd name="T1" fmla="*/ 393 h 576"/>
                <a:gd name="T2" fmla="*/ 423 w 605"/>
                <a:gd name="T3" fmla="*/ 576 h 576"/>
                <a:gd name="T4" fmla="*/ 605 w 605"/>
                <a:gd name="T5" fmla="*/ 576 h 576"/>
                <a:gd name="T6" fmla="*/ 401 w 605"/>
                <a:gd name="T7" fmla="*/ 271 h 576"/>
                <a:gd name="T8" fmla="*/ 585 w 605"/>
                <a:gd name="T9" fmla="*/ 0 h 576"/>
                <a:gd name="T10" fmla="*/ 401 w 605"/>
                <a:gd name="T11" fmla="*/ 0 h 576"/>
                <a:gd name="T12" fmla="*/ 303 w 605"/>
                <a:gd name="T13" fmla="*/ 151 h 576"/>
                <a:gd name="T14" fmla="*/ 205 w 605"/>
                <a:gd name="T15" fmla="*/ 0 h 576"/>
                <a:gd name="T16" fmla="*/ 20 w 605"/>
                <a:gd name="T17" fmla="*/ 0 h 576"/>
                <a:gd name="T18" fmla="*/ 205 w 605"/>
                <a:gd name="T19" fmla="*/ 271 h 576"/>
                <a:gd name="T20" fmla="*/ 0 w 605"/>
                <a:gd name="T21" fmla="*/ 576 h 576"/>
                <a:gd name="T22" fmla="*/ 185 w 605"/>
                <a:gd name="T23" fmla="*/ 576 h 576"/>
                <a:gd name="T24" fmla="*/ 303 w 605"/>
                <a:gd name="T25" fmla="*/ 39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576">
                  <a:moveTo>
                    <a:pt x="303" y="393"/>
                  </a:moveTo>
                  <a:lnTo>
                    <a:pt x="423" y="576"/>
                  </a:lnTo>
                  <a:lnTo>
                    <a:pt x="605" y="576"/>
                  </a:lnTo>
                  <a:lnTo>
                    <a:pt x="401" y="271"/>
                  </a:lnTo>
                  <a:lnTo>
                    <a:pt x="585" y="0"/>
                  </a:lnTo>
                  <a:lnTo>
                    <a:pt x="401" y="0"/>
                  </a:lnTo>
                  <a:lnTo>
                    <a:pt x="303" y="151"/>
                  </a:lnTo>
                  <a:lnTo>
                    <a:pt x="205" y="0"/>
                  </a:lnTo>
                  <a:lnTo>
                    <a:pt x="20" y="0"/>
                  </a:lnTo>
                  <a:lnTo>
                    <a:pt x="205" y="271"/>
                  </a:lnTo>
                  <a:lnTo>
                    <a:pt x="0" y="576"/>
                  </a:lnTo>
                  <a:lnTo>
                    <a:pt x="185" y="576"/>
                  </a:lnTo>
                  <a:lnTo>
                    <a:pt x="303" y="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5111" y="1872"/>
              <a:ext cx="140" cy="139"/>
            </a:xfrm>
            <a:custGeom>
              <a:avLst/>
              <a:gdLst>
                <a:gd name="T0" fmla="*/ 70 w 140"/>
                <a:gd name="T1" fmla="*/ 0 h 139"/>
                <a:gd name="T2" fmla="*/ 42 w 140"/>
                <a:gd name="T3" fmla="*/ 4 h 139"/>
                <a:gd name="T4" fmla="*/ 20 w 140"/>
                <a:gd name="T5" fmla="*/ 20 h 139"/>
                <a:gd name="T6" fmla="*/ 4 w 140"/>
                <a:gd name="T7" fmla="*/ 41 h 139"/>
                <a:gd name="T8" fmla="*/ 0 w 140"/>
                <a:gd name="T9" fmla="*/ 69 h 139"/>
                <a:gd name="T10" fmla="*/ 0 w 140"/>
                <a:gd name="T11" fmla="*/ 83 h 139"/>
                <a:gd name="T12" fmla="*/ 12 w 140"/>
                <a:gd name="T13" fmla="*/ 107 h 139"/>
                <a:gd name="T14" fmla="*/ 30 w 140"/>
                <a:gd name="T15" fmla="*/ 127 h 139"/>
                <a:gd name="T16" fmla="*/ 56 w 140"/>
                <a:gd name="T17" fmla="*/ 137 h 139"/>
                <a:gd name="T18" fmla="*/ 70 w 140"/>
                <a:gd name="T19" fmla="*/ 139 h 139"/>
                <a:gd name="T20" fmla="*/ 98 w 140"/>
                <a:gd name="T21" fmla="*/ 133 h 139"/>
                <a:gd name="T22" fmla="*/ 120 w 140"/>
                <a:gd name="T23" fmla="*/ 119 h 139"/>
                <a:gd name="T24" fmla="*/ 134 w 140"/>
                <a:gd name="T25" fmla="*/ 95 h 139"/>
                <a:gd name="T26" fmla="*/ 140 w 140"/>
                <a:gd name="T27" fmla="*/ 69 h 139"/>
                <a:gd name="T28" fmla="*/ 138 w 140"/>
                <a:gd name="T29" fmla="*/ 55 h 139"/>
                <a:gd name="T30" fmla="*/ 128 w 140"/>
                <a:gd name="T31" fmla="*/ 29 h 139"/>
                <a:gd name="T32" fmla="*/ 108 w 140"/>
                <a:gd name="T33" fmla="*/ 12 h 139"/>
                <a:gd name="T34" fmla="*/ 84 w 140"/>
                <a:gd name="T35" fmla="*/ 0 h 139"/>
                <a:gd name="T36" fmla="*/ 70 w 140"/>
                <a:gd name="T37" fmla="*/ 0 h 139"/>
                <a:gd name="T38" fmla="*/ 70 w 140"/>
                <a:gd name="T39" fmla="*/ 127 h 139"/>
                <a:gd name="T40" fmla="*/ 46 w 140"/>
                <a:gd name="T41" fmla="*/ 123 h 139"/>
                <a:gd name="T42" fmla="*/ 28 w 140"/>
                <a:gd name="T43" fmla="*/ 109 h 139"/>
                <a:gd name="T44" fmla="*/ 16 w 140"/>
                <a:gd name="T45" fmla="*/ 91 h 139"/>
                <a:gd name="T46" fmla="*/ 12 w 140"/>
                <a:gd name="T47" fmla="*/ 69 h 139"/>
                <a:gd name="T48" fmla="*/ 12 w 140"/>
                <a:gd name="T49" fmla="*/ 57 h 139"/>
                <a:gd name="T50" fmla="*/ 22 w 140"/>
                <a:gd name="T51" fmla="*/ 35 h 139"/>
                <a:gd name="T52" fmla="*/ 36 w 140"/>
                <a:gd name="T53" fmla="*/ 22 h 139"/>
                <a:gd name="T54" fmla="*/ 58 w 140"/>
                <a:gd name="T55" fmla="*/ 12 h 139"/>
                <a:gd name="T56" fmla="*/ 70 w 140"/>
                <a:gd name="T57" fmla="*/ 12 h 139"/>
                <a:gd name="T58" fmla="*/ 92 w 140"/>
                <a:gd name="T59" fmla="*/ 16 h 139"/>
                <a:gd name="T60" fmla="*/ 112 w 140"/>
                <a:gd name="T61" fmla="*/ 27 h 139"/>
                <a:gd name="T62" fmla="*/ 124 w 140"/>
                <a:gd name="T63" fmla="*/ 45 h 139"/>
                <a:gd name="T64" fmla="*/ 128 w 140"/>
                <a:gd name="T65" fmla="*/ 69 h 139"/>
                <a:gd name="T66" fmla="*/ 128 w 140"/>
                <a:gd name="T67" fmla="*/ 81 h 139"/>
                <a:gd name="T68" fmla="*/ 118 w 140"/>
                <a:gd name="T69" fmla="*/ 101 h 139"/>
                <a:gd name="T70" fmla="*/ 102 w 140"/>
                <a:gd name="T71" fmla="*/ 117 h 139"/>
                <a:gd name="T72" fmla="*/ 82 w 140"/>
                <a:gd name="T73" fmla="*/ 125 h 139"/>
                <a:gd name="T74" fmla="*/ 70 w 140"/>
                <a:gd name="T75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39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4" y="41"/>
                  </a:lnTo>
                  <a:lnTo>
                    <a:pt x="0" y="5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83"/>
                  </a:lnTo>
                  <a:lnTo>
                    <a:pt x="4" y="95"/>
                  </a:lnTo>
                  <a:lnTo>
                    <a:pt x="12" y="107"/>
                  </a:lnTo>
                  <a:lnTo>
                    <a:pt x="20" y="119"/>
                  </a:lnTo>
                  <a:lnTo>
                    <a:pt x="30" y="127"/>
                  </a:lnTo>
                  <a:lnTo>
                    <a:pt x="42" y="133"/>
                  </a:lnTo>
                  <a:lnTo>
                    <a:pt x="56" y="137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84" y="137"/>
                  </a:lnTo>
                  <a:lnTo>
                    <a:pt x="98" y="133"/>
                  </a:lnTo>
                  <a:lnTo>
                    <a:pt x="108" y="127"/>
                  </a:lnTo>
                  <a:lnTo>
                    <a:pt x="120" y="119"/>
                  </a:lnTo>
                  <a:lnTo>
                    <a:pt x="128" y="107"/>
                  </a:lnTo>
                  <a:lnTo>
                    <a:pt x="134" y="95"/>
                  </a:lnTo>
                  <a:lnTo>
                    <a:pt x="138" y="83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8" y="55"/>
                  </a:lnTo>
                  <a:lnTo>
                    <a:pt x="134" y="41"/>
                  </a:lnTo>
                  <a:lnTo>
                    <a:pt x="128" y="29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8" y="4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7"/>
                  </a:moveTo>
                  <a:lnTo>
                    <a:pt x="70" y="127"/>
                  </a:lnTo>
                  <a:lnTo>
                    <a:pt x="58" y="125"/>
                  </a:lnTo>
                  <a:lnTo>
                    <a:pt x="46" y="123"/>
                  </a:lnTo>
                  <a:lnTo>
                    <a:pt x="36" y="117"/>
                  </a:lnTo>
                  <a:lnTo>
                    <a:pt x="28" y="109"/>
                  </a:lnTo>
                  <a:lnTo>
                    <a:pt x="22" y="101"/>
                  </a:lnTo>
                  <a:lnTo>
                    <a:pt x="16" y="91"/>
                  </a:lnTo>
                  <a:lnTo>
                    <a:pt x="12" y="81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57"/>
                  </a:lnTo>
                  <a:lnTo>
                    <a:pt x="16" y="45"/>
                  </a:lnTo>
                  <a:lnTo>
                    <a:pt x="22" y="35"/>
                  </a:lnTo>
                  <a:lnTo>
                    <a:pt x="28" y="27"/>
                  </a:lnTo>
                  <a:lnTo>
                    <a:pt x="36" y="22"/>
                  </a:lnTo>
                  <a:lnTo>
                    <a:pt x="46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82" y="12"/>
                  </a:lnTo>
                  <a:lnTo>
                    <a:pt x="92" y="16"/>
                  </a:lnTo>
                  <a:lnTo>
                    <a:pt x="102" y="22"/>
                  </a:lnTo>
                  <a:lnTo>
                    <a:pt x="112" y="27"/>
                  </a:lnTo>
                  <a:lnTo>
                    <a:pt x="118" y="35"/>
                  </a:lnTo>
                  <a:lnTo>
                    <a:pt x="124" y="45"/>
                  </a:lnTo>
                  <a:lnTo>
                    <a:pt x="128" y="57"/>
                  </a:lnTo>
                  <a:lnTo>
                    <a:pt x="128" y="69"/>
                  </a:lnTo>
                  <a:lnTo>
                    <a:pt x="128" y="69"/>
                  </a:lnTo>
                  <a:lnTo>
                    <a:pt x="128" y="81"/>
                  </a:lnTo>
                  <a:lnTo>
                    <a:pt x="124" y="91"/>
                  </a:lnTo>
                  <a:lnTo>
                    <a:pt x="118" y="101"/>
                  </a:lnTo>
                  <a:lnTo>
                    <a:pt x="112" y="109"/>
                  </a:lnTo>
                  <a:lnTo>
                    <a:pt x="102" y="117"/>
                  </a:lnTo>
                  <a:lnTo>
                    <a:pt x="92" y="123"/>
                  </a:lnTo>
                  <a:lnTo>
                    <a:pt x="82" y="125"/>
                  </a:lnTo>
                  <a:lnTo>
                    <a:pt x="70" y="127"/>
                  </a:lnTo>
                  <a:lnTo>
                    <a:pt x="7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153" y="1901"/>
              <a:ext cx="64" cy="78"/>
            </a:xfrm>
            <a:custGeom>
              <a:avLst/>
              <a:gdLst>
                <a:gd name="T0" fmla="*/ 60 w 64"/>
                <a:gd name="T1" fmla="*/ 24 h 78"/>
                <a:gd name="T2" fmla="*/ 60 w 64"/>
                <a:gd name="T3" fmla="*/ 24 h 78"/>
                <a:gd name="T4" fmla="*/ 60 w 64"/>
                <a:gd name="T5" fmla="*/ 16 h 78"/>
                <a:gd name="T6" fmla="*/ 58 w 64"/>
                <a:gd name="T7" fmla="*/ 12 h 78"/>
                <a:gd name="T8" fmla="*/ 54 w 64"/>
                <a:gd name="T9" fmla="*/ 8 h 78"/>
                <a:gd name="T10" fmla="*/ 52 w 64"/>
                <a:gd name="T11" fmla="*/ 4 h 78"/>
                <a:gd name="T12" fmla="*/ 42 w 64"/>
                <a:gd name="T13" fmla="*/ 0 h 78"/>
                <a:gd name="T14" fmla="*/ 34 w 64"/>
                <a:gd name="T15" fmla="*/ 0 h 78"/>
                <a:gd name="T16" fmla="*/ 0 w 64"/>
                <a:gd name="T17" fmla="*/ 0 h 78"/>
                <a:gd name="T18" fmla="*/ 0 w 64"/>
                <a:gd name="T19" fmla="*/ 78 h 78"/>
                <a:gd name="T20" fmla="*/ 12 w 64"/>
                <a:gd name="T21" fmla="*/ 78 h 78"/>
                <a:gd name="T22" fmla="*/ 12 w 64"/>
                <a:gd name="T23" fmla="*/ 46 h 78"/>
                <a:gd name="T24" fmla="*/ 30 w 64"/>
                <a:gd name="T25" fmla="*/ 46 h 78"/>
                <a:gd name="T26" fmla="*/ 50 w 64"/>
                <a:gd name="T27" fmla="*/ 78 h 78"/>
                <a:gd name="T28" fmla="*/ 50 w 64"/>
                <a:gd name="T29" fmla="*/ 78 h 78"/>
                <a:gd name="T30" fmla="*/ 64 w 64"/>
                <a:gd name="T31" fmla="*/ 78 h 78"/>
                <a:gd name="T32" fmla="*/ 44 w 64"/>
                <a:gd name="T33" fmla="*/ 46 h 78"/>
                <a:gd name="T34" fmla="*/ 44 w 64"/>
                <a:gd name="T35" fmla="*/ 46 h 78"/>
                <a:gd name="T36" fmla="*/ 52 w 64"/>
                <a:gd name="T37" fmla="*/ 42 h 78"/>
                <a:gd name="T38" fmla="*/ 58 w 64"/>
                <a:gd name="T39" fmla="*/ 36 h 78"/>
                <a:gd name="T40" fmla="*/ 60 w 64"/>
                <a:gd name="T41" fmla="*/ 30 h 78"/>
                <a:gd name="T42" fmla="*/ 60 w 64"/>
                <a:gd name="T43" fmla="*/ 24 h 78"/>
                <a:gd name="T44" fmla="*/ 60 w 64"/>
                <a:gd name="T45" fmla="*/ 24 h 78"/>
                <a:gd name="T46" fmla="*/ 48 w 64"/>
                <a:gd name="T47" fmla="*/ 24 h 78"/>
                <a:gd name="T48" fmla="*/ 48 w 64"/>
                <a:gd name="T49" fmla="*/ 24 h 78"/>
                <a:gd name="T50" fmla="*/ 48 w 64"/>
                <a:gd name="T51" fmla="*/ 28 h 78"/>
                <a:gd name="T52" fmla="*/ 44 w 64"/>
                <a:gd name="T53" fmla="*/ 32 h 78"/>
                <a:gd name="T54" fmla="*/ 40 w 64"/>
                <a:gd name="T55" fmla="*/ 34 h 78"/>
                <a:gd name="T56" fmla="*/ 34 w 64"/>
                <a:gd name="T57" fmla="*/ 34 h 78"/>
                <a:gd name="T58" fmla="*/ 12 w 64"/>
                <a:gd name="T59" fmla="*/ 34 h 78"/>
                <a:gd name="T60" fmla="*/ 12 w 64"/>
                <a:gd name="T61" fmla="*/ 12 h 78"/>
                <a:gd name="T62" fmla="*/ 34 w 64"/>
                <a:gd name="T63" fmla="*/ 12 h 78"/>
                <a:gd name="T64" fmla="*/ 34 w 64"/>
                <a:gd name="T65" fmla="*/ 12 h 78"/>
                <a:gd name="T66" fmla="*/ 40 w 64"/>
                <a:gd name="T67" fmla="*/ 12 h 78"/>
                <a:gd name="T68" fmla="*/ 44 w 64"/>
                <a:gd name="T69" fmla="*/ 14 h 78"/>
                <a:gd name="T70" fmla="*/ 48 w 64"/>
                <a:gd name="T71" fmla="*/ 18 h 78"/>
                <a:gd name="T72" fmla="*/ 48 w 64"/>
                <a:gd name="T73" fmla="*/ 24 h 78"/>
                <a:gd name="T74" fmla="*/ 48 w 64"/>
                <a:gd name="T75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8">
                  <a:moveTo>
                    <a:pt x="60" y="24"/>
                  </a:moveTo>
                  <a:lnTo>
                    <a:pt x="60" y="24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2" y="4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2" y="78"/>
                  </a:lnTo>
                  <a:lnTo>
                    <a:pt x="12" y="46"/>
                  </a:lnTo>
                  <a:lnTo>
                    <a:pt x="30" y="46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64" y="7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52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48" y="24"/>
                  </a:moveTo>
                  <a:lnTo>
                    <a:pt x="48" y="24"/>
                  </a:lnTo>
                  <a:lnTo>
                    <a:pt x="48" y="28"/>
                  </a:lnTo>
                  <a:lnTo>
                    <a:pt x="44" y="32"/>
                  </a:lnTo>
                  <a:lnTo>
                    <a:pt x="40" y="34"/>
                  </a:lnTo>
                  <a:lnTo>
                    <a:pt x="34" y="34"/>
                  </a:lnTo>
                  <a:lnTo>
                    <a:pt x="12" y="34"/>
                  </a:lnTo>
                  <a:lnTo>
                    <a:pt x="12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40" y="12"/>
                  </a:lnTo>
                  <a:lnTo>
                    <a:pt x="44" y="14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882858" y="6235908"/>
            <a:ext cx="1309141" cy="62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489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5417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0733" y="3306384"/>
            <a:ext cx="7490887" cy="59093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Presentation Title Placeholder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49" y="1940843"/>
            <a:ext cx="1280387" cy="53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4278" y="3886991"/>
            <a:ext cx="7472568" cy="31034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1088291" rtl="0" eaLnBrk="1" latinLnBrk="0" hangingPunct="1">
              <a:lnSpc>
                <a:spcPts val="1700"/>
              </a:lnSpc>
              <a:buNone/>
              <a:defRPr lang="en-US" sz="2000" kern="1200" cap="none" spc="0" baseline="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291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Subtitle Placeholder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0106" y="6586591"/>
            <a:ext cx="43500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© 201</a:t>
            </a:r>
            <a:r>
              <a:rPr lang="en-US" altLang="zh-CN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6</a:t>
            </a:r>
            <a:r>
              <a:rPr lang="en-US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 Citrix | Confidential</a:t>
            </a:r>
          </a:p>
        </p:txBody>
      </p:sp>
      <p:pic>
        <p:nvPicPr>
          <p:cNvPr id="10" name="Picture 9" descr="Citrix_Logo_Black_v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09" y="1933458"/>
            <a:ext cx="1376054" cy="514717"/>
          </a:xfrm>
          <a:prstGeom prst="rect">
            <a:avLst/>
          </a:prstGeom>
        </p:spPr>
      </p:pic>
      <p:sp>
        <p:nvSpPr>
          <p:cNvPr id="2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9" y="4484152"/>
            <a:ext cx="7469456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52634" y="4818713"/>
            <a:ext cx="7464211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52634" y="5153273"/>
            <a:ext cx="7464211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7" name="Picture Placeholder 2" descr="Collaboration_RGB_lowres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0118" y="2"/>
            <a:ext cx="40618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957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-13249"/>
            <a:ext cx="12192000" cy="6871733"/>
          </a:xfrm>
          <a:prstGeom prst="rect">
            <a:avLst/>
          </a:prstGeom>
          <a:gradFill>
            <a:gsLst>
              <a:gs pos="21000">
                <a:schemeClr val="tx1">
                  <a:alpha val="25000"/>
                </a:schemeClr>
              </a:gs>
              <a:gs pos="4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Freeform 31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Circ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8764286" y="0"/>
            <a:ext cx="3427715" cy="6855430"/>
          </a:xfrm>
          <a:custGeom>
            <a:avLst/>
            <a:gdLst>
              <a:gd name="connsiteX0" fmla="*/ 3427715 w 3427715"/>
              <a:gd name="connsiteY0" fmla="*/ 0 h 6855430"/>
              <a:gd name="connsiteX1" fmla="*/ 3427715 w 3427715"/>
              <a:gd name="connsiteY1" fmla="*/ 6855430 h 6855430"/>
              <a:gd name="connsiteX2" fmla="*/ 0 w 3427715"/>
              <a:gd name="connsiteY2" fmla="*/ 3427715 h 6855430"/>
              <a:gd name="connsiteX3" fmla="*/ 3427715 w 3427715"/>
              <a:gd name="connsiteY3" fmla="*/ 0 h 685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715" h="6855430">
                <a:moveTo>
                  <a:pt x="3427715" y="0"/>
                </a:moveTo>
                <a:lnTo>
                  <a:pt x="3427715" y="6855430"/>
                </a:lnTo>
                <a:cubicBezTo>
                  <a:pt x="1534640" y="6855430"/>
                  <a:pt x="0" y="5320790"/>
                  <a:pt x="0" y="3427715"/>
                </a:cubicBezTo>
                <a:cubicBezTo>
                  <a:pt x="0" y="1534640"/>
                  <a:pt x="1534640" y="0"/>
                  <a:pt x="34277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/>
          <p:cNvSpPr/>
          <p:nvPr userDrawn="1"/>
        </p:nvSpPr>
        <p:spPr>
          <a:xfrm>
            <a:off x="0" y="2570"/>
            <a:ext cx="8204200" cy="6855430"/>
          </a:xfrm>
          <a:prstGeom prst="rect">
            <a:avLst/>
          </a:prstGeom>
          <a:gradFill>
            <a:gsLst>
              <a:gs pos="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617" y="3752737"/>
            <a:ext cx="7073483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19617" y="2041227"/>
            <a:ext cx="7073483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5"/>
                </a:solidFill>
                <a:latin typeface="+mn-lt"/>
              </a:defRPr>
            </a:lvl1pPr>
            <a:lvl2pPr marL="365760" indent="-182880"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2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4pPr>
            <a:lvl5pPr marL="73152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5pPr>
            <a:lvl6pPr marL="91440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4648199" cy="6858000"/>
          </a:xfrm>
          <a:custGeom>
            <a:avLst/>
            <a:gdLst>
              <a:gd name="connsiteX0" fmla="*/ 0 w 4648199"/>
              <a:gd name="connsiteY0" fmla="*/ 0 h 6858000"/>
              <a:gd name="connsiteX1" fmla="*/ 3551151 w 4648199"/>
              <a:gd name="connsiteY1" fmla="*/ 0 h 6858000"/>
              <a:gd name="connsiteX2" fmla="*/ 3630865 w 4648199"/>
              <a:gd name="connsiteY2" fmla="*/ 107758 h 6858000"/>
              <a:gd name="connsiteX3" fmla="*/ 4648199 w 4648199"/>
              <a:gd name="connsiteY3" fmla="*/ 3428964 h 6858000"/>
              <a:gd name="connsiteX4" fmla="*/ 3647920 w 4648199"/>
              <a:gd name="connsiteY4" fmla="*/ 6755256 h 6858000"/>
              <a:gd name="connsiteX5" fmla="*/ 3573116 w 4648199"/>
              <a:gd name="connsiteY5" fmla="*/ 6858000 h 6858000"/>
              <a:gd name="connsiteX6" fmla="*/ 0 w 46481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8199" h="6858000">
                <a:moveTo>
                  <a:pt x="0" y="0"/>
                </a:moveTo>
                <a:lnTo>
                  <a:pt x="3551151" y="0"/>
                </a:lnTo>
                <a:lnTo>
                  <a:pt x="3630865" y="107758"/>
                </a:lnTo>
                <a:cubicBezTo>
                  <a:pt x="4252788" y="995931"/>
                  <a:pt x="4648199" y="2106551"/>
                  <a:pt x="4648199" y="3428964"/>
                </a:cubicBezTo>
                <a:cubicBezTo>
                  <a:pt x="4648199" y="4751377"/>
                  <a:pt x="4261451" y="5864580"/>
                  <a:pt x="3647920" y="6755256"/>
                </a:cubicBezTo>
                <a:lnTo>
                  <a:pt x="35731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73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9179" y="6506143"/>
            <a:ext cx="621655" cy="2465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/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527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664" r:id="rId2"/>
    <p:sldLayoutId id="2147483726" r:id="rId3"/>
    <p:sldLayoutId id="2147483735" r:id="rId4"/>
    <p:sldLayoutId id="2147483739" r:id="rId5"/>
    <p:sldLayoutId id="2147483689" r:id="rId6"/>
    <p:sldLayoutId id="2147483740" r:id="rId7"/>
    <p:sldLayoutId id="2147483681" r:id="rId8"/>
    <p:sldLayoutId id="2147483682" r:id="rId9"/>
    <p:sldLayoutId id="2147483741" r:id="rId10"/>
    <p:sldLayoutId id="2147483683" r:id="rId11"/>
    <p:sldLayoutId id="2147483742" r:id="rId12"/>
    <p:sldLayoutId id="2147483684" r:id="rId13"/>
    <p:sldLayoutId id="2147483743" r:id="rId14"/>
    <p:sldLayoutId id="2147483685" r:id="rId15"/>
    <p:sldLayoutId id="2147483744" r:id="rId16"/>
    <p:sldLayoutId id="2147483686" r:id="rId17"/>
    <p:sldLayoutId id="2147483745" r:id="rId18"/>
    <p:sldLayoutId id="2147483687" r:id="rId19"/>
    <p:sldLayoutId id="2147483746" r:id="rId20"/>
    <p:sldLayoutId id="2147483690" r:id="rId21"/>
    <p:sldLayoutId id="2147483691" r:id="rId22"/>
    <p:sldLayoutId id="2147483724" r:id="rId23"/>
    <p:sldLayoutId id="2147483725" r:id="rId24"/>
    <p:sldLayoutId id="2147483729" r:id="rId25"/>
    <p:sldLayoutId id="2147483730" r:id="rId26"/>
    <p:sldLayoutId id="2147483693" r:id="rId27"/>
    <p:sldLayoutId id="2147483708" r:id="rId28"/>
    <p:sldLayoutId id="2147483731" r:id="rId29"/>
    <p:sldLayoutId id="2147483732" r:id="rId30"/>
    <p:sldLayoutId id="2147483699" r:id="rId31"/>
    <p:sldLayoutId id="2147483700" r:id="rId32"/>
    <p:sldLayoutId id="2147483701" r:id="rId33"/>
    <p:sldLayoutId id="2147483720" r:id="rId34"/>
    <p:sldLayoutId id="214748375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tabLst/>
        <a:defRPr lang="en-US" sz="1600" kern="100" spc="-3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lang="en-US" sz="1600" kern="100" spc="-5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0975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charset="0"/>
        <a:buChar char="•"/>
        <a:tabLst/>
        <a:defRPr sz="1600" b="0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752475" indent="-173038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tabLst/>
        <a:defRPr sz="16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11139" y="3057731"/>
            <a:ext cx="5584861" cy="997196"/>
          </a:xfrm>
        </p:spPr>
        <p:txBody>
          <a:bodyPr/>
          <a:lstStyle/>
          <a:p>
            <a:r>
              <a:rPr lang="en-US" dirty="0"/>
              <a:t>Launch application by analyzing uploaded file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361" y="4753441"/>
            <a:ext cx="7449485" cy="3998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Group member:</a:t>
            </a:r>
            <a:r>
              <a:rPr lang="zh-CN" altLang="en-US" dirty="0"/>
              <a:t> </a:t>
            </a:r>
            <a:r>
              <a:rPr lang="en-US" altLang="zh-CN" dirty="0"/>
              <a:t>Zhuqixing</a:t>
            </a:r>
            <a:r>
              <a:rPr lang="zh-CN" altLang="en-US" dirty="0"/>
              <a:t>  </a:t>
            </a:r>
            <a:r>
              <a:rPr lang="en-US" altLang="zh-CN" dirty="0"/>
              <a:t>Qiuying</a:t>
            </a:r>
            <a:r>
              <a:rPr lang="zh-CN" altLang="en-US" dirty="0"/>
              <a:t>  </a:t>
            </a:r>
            <a:r>
              <a:rPr lang="en-US" altLang="zh-CN" dirty="0"/>
              <a:t>Xunwenjing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52634" y="5153273"/>
            <a:ext cx="7464211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Date: 2020.08.31</a:t>
            </a:r>
          </a:p>
        </p:txBody>
      </p:sp>
    </p:spTree>
    <p:extLst>
      <p:ext uri="{BB962C8B-B14F-4D97-AF65-F5344CB8AC3E}">
        <p14:creationId xmlns:p14="http://schemas.microsoft.com/office/powerpoint/2010/main" val="21261481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want to do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F0255-E79F-47C8-8879-75C81130B0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6947" y="1377206"/>
            <a:ext cx="8363995" cy="4659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6C4A5-84EA-456A-A629-42E8B718D8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06946" y="1377206"/>
            <a:ext cx="8363995" cy="46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417319"/>
            <a:ext cx="11277600" cy="5029201"/>
          </a:xfrm>
        </p:spPr>
        <p:txBody>
          <a:bodyPr/>
          <a:lstStyle/>
          <a:p>
            <a:r>
              <a:rPr lang="en-US" sz="1800" dirty="0"/>
              <a:t>Set up basic framework(by 30/7)</a:t>
            </a:r>
          </a:p>
          <a:p>
            <a:pPr lvl="1"/>
            <a:r>
              <a:rPr lang="en-US" sz="1400" dirty="0"/>
              <a:t>Create a web page with react</a:t>
            </a:r>
          </a:p>
          <a:p>
            <a:pPr lvl="1"/>
            <a:r>
              <a:rPr lang="en-US" sz="1400" dirty="0"/>
              <a:t>Support uploading functionality &amp; store in chrome storage</a:t>
            </a:r>
          </a:p>
          <a:p>
            <a:pPr lvl="1"/>
            <a:r>
              <a:rPr lang="en-US" altLang="zh-CN" sz="1400" dirty="0"/>
              <a:t>Basic text analysis</a:t>
            </a:r>
          </a:p>
          <a:p>
            <a:pPr lvl="1"/>
            <a:r>
              <a:rPr lang="en-US" sz="1400" dirty="0"/>
              <a:t>Fill content into webpage</a:t>
            </a:r>
          </a:p>
          <a:p>
            <a:pPr lvl="1"/>
            <a:r>
              <a:rPr lang="en-US" sz="1400" dirty="0"/>
              <a:t>Basic CICD framework ready</a:t>
            </a:r>
          </a:p>
          <a:p>
            <a:r>
              <a:rPr lang="en-US" sz="1800" dirty="0"/>
              <a:t>SPIKE &amp; enhancement(by 30/8)</a:t>
            </a:r>
          </a:p>
          <a:p>
            <a:pPr lvl="1"/>
            <a:r>
              <a:rPr lang="en-US" sz="1400" dirty="0"/>
              <a:t>SPIKE to on OCR for images</a:t>
            </a:r>
          </a:p>
          <a:p>
            <a:pPr lvl="1"/>
            <a:r>
              <a:rPr lang="en-US" sz="1400" dirty="0"/>
              <a:t>Map content with SaaS app</a:t>
            </a:r>
          </a:p>
          <a:p>
            <a:pPr lvl="1"/>
            <a:r>
              <a:rPr lang="en-US" sz="1400" dirty="0"/>
              <a:t>Fill content into a new page</a:t>
            </a:r>
          </a:p>
          <a:p>
            <a:pPr lvl="1"/>
            <a:r>
              <a:rPr lang="en-US" sz="1400" dirty="0"/>
              <a:t>CICD optimization</a:t>
            </a:r>
          </a:p>
          <a:p>
            <a:pPr marL="182880"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kern="100" spc="50" dirty="0"/>
              <a:t>Extra works</a:t>
            </a:r>
          </a:p>
          <a:p>
            <a:pPr lvl="1"/>
            <a:r>
              <a:rPr lang="en-US" sz="1400" dirty="0"/>
              <a:t>Flask backend</a:t>
            </a:r>
          </a:p>
          <a:p>
            <a:pPr lvl="1"/>
            <a:r>
              <a:rPr lang="en-US" sz="1400" dirty="0"/>
              <a:t>Translate</a:t>
            </a:r>
          </a:p>
          <a:p>
            <a:pPr lvl="1"/>
            <a:r>
              <a:rPr lang="en-US" sz="1400" dirty="0"/>
              <a:t>Markdown editor</a:t>
            </a:r>
          </a:p>
          <a:p>
            <a:pPr lvl="1"/>
            <a:r>
              <a:rPr lang="en-US" sz="1400" dirty="0"/>
              <a:t>SaaS</a:t>
            </a:r>
            <a:r>
              <a:rPr lang="zh-CN" altLang="en-US" sz="1400" dirty="0"/>
              <a:t> </a:t>
            </a:r>
            <a:r>
              <a:rPr lang="en-US" altLang="zh-CN" sz="1400" dirty="0"/>
              <a:t>app</a:t>
            </a:r>
            <a:r>
              <a:rPr lang="zh-CN" altLang="en-US" sz="1400" dirty="0"/>
              <a:t> </a:t>
            </a:r>
            <a:r>
              <a:rPr lang="en" altLang="zh-CN" sz="1400" dirty="0"/>
              <a:t>Compilation</a:t>
            </a:r>
            <a:endParaRPr lang="en-US" sz="1400" dirty="0"/>
          </a:p>
          <a:p>
            <a:pPr lvl="1"/>
            <a:endParaRPr lang="en-US" altLang="zh-C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 (adjusted based on background)</a:t>
            </a:r>
          </a:p>
        </p:txBody>
      </p:sp>
    </p:spTree>
    <p:extLst>
      <p:ext uri="{BB962C8B-B14F-4D97-AF65-F5344CB8AC3E}">
        <p14:creationId xmlns:p14="http://schemas.microsoft.com/office/powerpoint/2010/main" val="6419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HLD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1D295C5E-1E21-664F-A91E-03DBF663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01" y="1253505"/>
            <a:ext cx="7737596" cy="455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dirty="0"/>
              <a:t>CICD</a:t>
            </a: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103876CB-C184-2C41-8F1B-202E1D11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18" y="1732730"/>
            <a:ext cx="9213563" cy="4103520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15AC7D25-03DF-734E-ADD2-57B54ACC6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280" y="5294976"/>
            <a:ext cx="3818442" cy="5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0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er_2017_Citrix_Corporate_Template">
  <a:themeElements>
    <a:clrScheme name="Citrix Spring 2017">
      <a:dk1>
        <a:srgbClr val="000000"/>
      </a:dk1>
      <a:lt1>
        <a:srgbClr val="FFFFFF"/>
      </a:lt1>
      <a:dk2>
        <a:srgbClr val="B1B3B3"/>
      </a:dk2>
      <a:lt2>
        <a:srgbClr val="D0D0CE"/>
      </a:lt2>
      <a:accent1>
        <a:srgbClr val="23AAE2"/>
      </a:accent1>
      <a:accent2>
        <a:srgbClr val="22BE20"/>
      </a:accent2>
      <a:accent3>
        <a:srgbClr val="FF9E1B"/>
      </a:accent3>
      <a:accent4>
        <a:srgbClr val="F9423A"/>
      </a:accent4>
      <a:accent5>
        <a:srgbClr val="63666A"/>
      </a:accent5>
      <a:accent6>
        <a:srgbClr val="DF1995"/>
      </a:accent6>
      <a:hlink>
        <a:srgbClr val="23AAE2"/>
      </a:hlink>
      <a:folHlink>
        <a:srgbClr val="6366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84DE0A7-FF26-9047-AB0F-6B60A7B51024}" vid="{B7601570-AD96-784A-B1CA-3F5BBBB7E1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99</Words>
  <Application>Microsoft Macintosh PowerPoint</Application>
  <PresentationFormat>宽屏</PresentationFormat>
  <Paragraphs>24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.AppleSystemUIFont</vt:lpstr>
      <vt:lpstr>Arial</vt:lpstr>
      <vt:lpstr>Calibri</vt:lpstr>
      <vt:lpstr>Calibri Light</vt:lpstr>
      <vt:lpstr>Tahoma</vt:lpstr>
      <vt:lpstr>Summer_2017_Citrix_Corporate_Template</vt:lpstr>
      <vt:lpstr>PowerPoint 演示文稿</vt:lpstr>
      <vt:lpstr>What we want to do</vt:lpstr>
      <vt:lpstr>Milestones (adjusted based on background)</vt:lpstr>
      <vt:lpstr>HLD</vt:lpstr>
      <vt:lpstr>CICD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Zongpeng Qiao</dc:creator>
  <cp:lastModifiedBy>朱 奇星</cp:lastModifiedBy>
  <cp:revision>19</cp:revision>
  <dcterms:created xsi:type="dcterms:W3CDTF">2020-07-24T14:31:08Z</dcterms:created>
  <dcterms:modified xsi:type="dcterms:W3CDTF">2020-08-30T07:44:09Z</dcterms:modified>
</cp:coreProperties>
</file>